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3"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0" d="100"/>
          <a:sy n="60" d="100"/>
        </p:scale>
        <p:origin x="-102" y="-28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7/10/2014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7/10/2014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7/10/2014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7/10/2014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7/10/2014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7/10/2014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7/10/2014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Should I stay or should I go???</a:t>
            </a:r>
            <a:endParaRPr lang="en-US" dirty="0"/>
          </a:p>
        </p:txBody>
      </p:sp>
      <p:sp>
        <p:nvSpPr>
          <p:cNvPr id="3" name="Subtitle 2"/>
          <p:cNvSpPr>
            <a:spLocks noGrp="1"/>
          </p:cNvSpPr>
          <p:nvPr>
            <p:ph type="subTitle" idx="1"/>
          </p:nvPr>
        </p:nvSpPr>
        <p:spPr/>
        <p:txBody>
          <a:bodyPr/>
          <a:lstStyle/>
          <a:p>
            <a:r>
              <a:rPr lang="en-US" dirty="0" smtClean="0"/>
              <a:t>Discovering solubility rules for ionic compounds</a:t>
            </a:r>
            <a:endParaRPr lang="en-US" dirty="0"/>
          </a:p>
        </p:txBody>
      </p:sp>
    </p:spTree>
    <p:extLst>
      <p:ext uri="{BB962C8B-B14F-4D97-AF65-F5344CB8AC3E}">
        <p14:creationId xmlns:p14="http://schemas.microsoft.com/office/powerpoint/2010/main" val="1339555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 objectives</a:t>
            </a:r>
            <a:endParaRPr lang="en-US" dirty="0"/>
          </a:p>
        </p:txBody>
      </p:sp>
      <p:sp>
        <p:nvSpPr>
          <p:cNvPr id="3" name="Content Placeholder 2"/>
          <p:cNvSpPr>
            <a:spLocks noGrp="1"/>
          </p:cNvSpPr>
          <p:nvPr>
            <p:ph sz="quarter" idx="13"/>
          </p:nvPr>
        </p:nvSpPr>
        <p:spPr/>
        <p:txBody>
          <a:bodyPr/>
          <a:lstStyle/>
          <a:p>
            <a:r>
              <a:rPr lang="en-US" dirty="0"/>
              <a:t>Design a laboratory experiment to determine solubility of substances in water</a:t>
            </a:r>
            <a:r>
              <a:rPr lang="en-US" dirty="0" smtClean="0"/>
              <a:t>.</a:t>
            </a:r>
          </a:p>
          <a:p>
            <a:r>
              <a:rPr lang="en-US" dirty="0"/>
              <a:t>Implement and adjust designed lab experiment to determine solubility of various ionic compounds in water</a:t>
            </a:r>
            <a:r>
              <a:rPr lang="en-US" dirty="0" smtClean="0"/>
              <a:t>.</a:t>
            </a:r>
          </a:p>
          <a:p>
            <a:r>
              <a:rPr lang="en-US" dirty="0"/>
              <a:t>Develop general solubility rules for various ionic compounds based on experimental data</a:t>
            </a:r>
            <a:r>
              <a:rPr lang="en-US" dirty="0" smtClean="0"/>
              <a:t>.</a:t>
            </a:r>
          </a:p>
          <a:p>
            <a:r>
              <a:rPr lang="en-US" dirty="0" smtClean="0"/>
              <a:t>Predict products of precipitation reactions based on the solubility rules.</a:t>
            </a:r>
            <a:endParaRPr lang="en-US" dirty="0"/>
          </a:p>
        </p:txBody>
      </p:sp>
    </p:spTree>
    <p:extLst>
      <p:ext uri="{BB962C8B-B14F-4D97-AF65-F5344CB8AC3E}">
        <p14:creationId xmlns:p14="http://schemas.microsoft.com/office/powerpoint/2010/main" val="2673398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the following terms mean?</a:t>
            </a:r>
            <a:endParaRPr lang="en-US" dirty="0"/>
          </a:p>
        </p:txBody>
      </p:sp>
      <p:sp>
        <p:nvSpPr>
          <p:cNvPr id="3" name="Content Placeholder 2"/>
          <p:cNvSpPr>
            <a:spLocks noGrp="1"/>
          </p:cNvSpPr>
          <p:nvPr>
            <p:ph sz="quarter" idx="13"/>
          </p:nvPr>
        </p:nvSpPr>
        <p:spPr/>
        <p:txBody>
          <a:bodyPr/>
          <a:lstStyle/>
          <a:p>
            <a:r>
              <a:rPr lang="en-US" dirty="0" smtClean="0"/>
              <a:t>Soluble</a:t>
            </a:r>
          </a:p>
          <a:p>
            <a:r>
              <a:rPr lang="en-US" dirty="0" smtClean="0"/>
              <a:t>Insoluble</a:t>
            </a:r>
          </a:p>
          <a:p>
            <a:r>
              <a:rPr lang="en-US" dirty="0" smtClean="0"/>
              <a:t>Precipitate</a:t>
            </a:r>
          </a:p>
          <a:p>
            <a:r>
              <a:rPr lang="en-US" dirty="0" smtClean="0"/>
              <a:t>Solvent</a:t>
            </a:r>
          </a:p>
          <a:p>
            <a:r>
              <a:rPr lang="en-US" dirty="0" smtClean="0"/>
              <a:t>Solute</a:t>
            </a:r>
          </a:p>
          <a:p>
            <a:r>
              <a:rPr lang="en-US" dirty="0" smtClean="0"/>
              <a:t>aqueous</a:t>
            </a:r>
            <a:endParaRPr lang="en-US" dirty="0"/>
          </a:p>
        </p:txBody>
      </p:sp>
    </p:spTree>
    <p:extLst>
      <p:ext uri="{BB962C8B-B14F-4D97-AF65-F5344CB8AC3E}">
        <p14:creationId xmlns:p14="http://schemas.microsoft.com/office/powerpoint/2010/main" val="3018891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Write me up!</a:t>
            </a:r>
            <a:endParaRPr lang="en-US" dirty="0"/>
          </a:p>
        </p:txBody>
      </p:sp>
      <p:sp>
        <p:nvSpPr>
          <p:cNvPr id="3" name="Content Placeholder 2"/>
          <p:cNvSpPr>
            <a:spLocks noGrp="1"/>
          </p:cNvSpPr>
          <p:nvPr>
            <p:ph sz="quarter" idx="13"/>
          </p:nvPr>
        </p:nvSpPr>
        <p:spPr/>
        <p:txBody>
          <a:bodyPr>
            <a:normAutofit lnSpcReduction="10000"/>
          </a:bodyPr>
          <a:lstStyle/>
          <a:p>
            <a:pPr marL="0" indent="0">
              <a:buNone/>
            </a:pPr>
            <a:r>
              <a:rPr lang="en-US" dirty="0" smtClean="0"/>
              <a:t>With your lab partner, write a step-by-step procedure for how you will determine if various combinations of the seven solutions will be soluble or insoluble.  Things to know:</a:t>
            </a:r>
          </a:p>
          <a:p>
            <a:pPr marL="457200" indent="-457200">
              <a:buAutoNum type="arabicPeriod"/>
            </a:pPr>
            <a:r>
              <a:rPr lang="en-US" dirty="0" smtClean="0"/>
              <a:t>Write your directions in complete sentences with complete descriptions.</a:t>
            </a:r>
          </a:p>
          <a:p>
            <a:pPr marL="457200" indent="-457200">
              <a:buAutoNum type="arabicPeriod"/>
            </a:pPr>
            <a:r>
              <a:rPr lang="en-US" dirty="0" smtClean="0"/>
              <a:t>Number your directions.  Keep in mind what should be done first, second, etc.</a:t>
            </a:r>
          </a:p>
          <a:p>
            <a:pPr marL="457200" indent="-457200">
              <a:buAutoNum type="arabicPeriod"/>
            </a:pPr>
            <a:r>
              <a:rPr lang="en-US" dirty="0" smtClean="0"/>
              <a:t>Don’t forget safety and proper chemical hygiene!  A waste container will be provided for your use.</a:t>
            </a:r>
          </a:p>
          <a:p>
            <a:pPr marL="0" indent="0">
              <a:buNone/>
            </a:pPr>
            <a:r>
              <a:rPr lang="en-US" sz="2400" dirty="0" smtClean="0">
                <a:solidFill>
                  <a:srgbClr val="FF0000"/>
                </a:solidFill>
              </a:rPr>
              <a:t>Your write-up must be approved before you step into the lab!!!</a:t>
            </a:r>
            <a:endParaRPr lang="en-US" sz="2400" dirty="0">
              <a:solidFill>
                <a:srgbClr val="FF0000"/>
              </a:solidFill>
            </a:endParaRPr>
          </a:p>
        </p:txBody>
      </p:sp>
    </p:spTree>
    <p:extLst>
      <p:ext uri="{BB962C8B-B14F-4D97-AF65-F5344CB8AC3E}">
        <p14:creationId xmlns:p14="http://schemas.microsoft.com/office/powerpoint/2010/main" val="14283965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IT!</a:t>
            </a:r>
            <a:endParaRPr lang="en-US" dirty="0"/>
          </a:p>
        </p:txBody>
      </p:sp>
      <p:sp>
        <p:nvSpPr>
          <p:cNvPr id="3" name="Content Placeholder 2"/>
          <p:cNvSpPr>
            <a:spLocks noGrp="1"/>
          </p:cNvSpPr>
          <p:nvPr>
            <p:ph sz="quarter" idx="13"/>
          </p:nvPr>
        </p:nvSpPr>
        <p:spPr>
          <a:xfrm>
            <a:off x="913774" y="1765006"/>
            <a:ext cx="10363826" cy="4026194"/>
          </a:xfrm>
        </p:spPr>
        <p:txBody>
          <a:bodyPr>
            <a:normAutofit fontScale="92500" lnSpcReduction="10000"/>
          </a:bodyPr>
          <a:lstStyle/>
          <a:p>
            <a:r>
              <a:rPr lang="en-US" dirty="0" smtClean="0"/>
              <a:t>Wear safety goggles and splash aprons throughout lab including during clean-up.</a:t>
            </a:r>
          </a:p>
          <a:p>
            <a:r>
              <a:rPr lang="en-US" dirty="0" smtClean="0"/>
              <a:t>Revise your procedure as needed to streamline your work or to improve your results.</a:t>
            </a:r>
          </a:p>
          <a:p>
            <a:r>
              <a:rPr lang="en-US" dirty="0" smtClean="0"/>
              <a:t>Record your data in the provided data table.  You will need this data to generate some rules.</a:t>
            </a:r>
          </a:p>
          <a:p>
            <a:r>
              <a:rPr lang="en-US" dirty="0" smtClean="0"/>
              <a:t>Be sure to clean up your lab area and dispose of the used chemicals in the proper waste container.  Do not remove safety gear until the lab area is cleaned up.</a:t>
            </a:r>
          </a:p>
          <a:p>
            <a:r>
              <a:rPr lang="en-US" dirty="0" smtClean="0"/>
              <a:t>When you are finished and have cleaned up your lab area, sit down with your lab partner at your desk and look for the patterns in the data.  Write down generalities about the solubility of the compounds you formed.</a:t>
            </a:r>
            <a:endParaRPr lang="en-US" dirty="0"/>
          </a:p>
        </p:txBody>
      </p:sp>
    </p:spTree>
    <p:extLst>
      <p:ext uri="{BB962C8B-B14F-4D97-AF65-F5344CB8AC3E}">
        <p14:creationId xmlns:p14="http://schemas.microsoft.com/office/powerpoint/2010/main" val="3352078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Rules to make predictions</a:t>
            </a:r>
            <a:endParaRPr lang="en-US" dirty="0"/>
          </a:p>
        </p:txBody>
      </p:sp>
      <p:sp>
        <p:nvSpPr>
          <p:cNvPr id="3" name="Content Placeholder 2"/>
          <p:cNvSpPr>
            <a:spLocks noGrp="1"/>
          </p:cNvSpPr>
          <p:nvPr>
            <p:ph sz="quarter" idx="13"/>
          </p:nvPr>
        </p:nvSpPr>
        <p:spPr/>
        <p:txBody>
          <a:bodyPr/>
          <a:lstStyle/>
          <a:p>
            <a:r>
              <a:rPr lang="en-US" dirty="0" smtClean="0"/>
              <a:t>Precipitation Reactions are a type of double replacement reaction.</a:t>
            </a:r>
          </a:p>
          <a:p>
            <a:r>
              <a:rPr lang="en-US" dirty="0" smtClean="0"/>
              <a:t>Products that are insoluble are precipitates. In a chemical equation they are noted with (s)</a:t>
            </a:r>
          </a:p>
          <a:p>
            <a:r>
              <a:rPr lang="en-US" dirty="0" smtClean="0"/>
              <a:t>Products that are soluble are noted with (</a:t>
            </a:r>
            <a:r>
              <a:rPr lang="en-US" dirty="0" err="1" smtClean="0"/>
              <a:t>aq</a:t>
            </a:r>
            <a:r>
              <a:rPr lang="en-US" dirty="0" smtClean="0"/>
              <a:t>)</a:t>
            </a:r>
          </a:p>
          <a:p>
            <a:r>
              <a:rPr lang="en-US" dirty="0" smtClean="0"/>
              <a:t>What if both products are both soluble???  No reaction occurs. </a:t>
            </a:r>
            <a:r>
              <a:rPr lang="en-US" dirty="0" smtClean="0">
                <a:sym typeface="Wingdings" panose="05000000000000000000" pitchFamily="2" charset="2"/>
              </a:rPr>
              <a:t>  These are noted with </a:t>
            </a:r>
            <a:r>
              <a:rPr lang="en-US" dirty="0" smtClean="0">
                <a:solidFill>
                  <a:srgbClr val="FF0000"/>
                </a:solidFill>
                <a:sym typeface="Wingdings" panose="05000000000000000000" pitchFamily="2" charset="2"/>
              </a:rPr>
              <a:t>NR</a:t>
            </a:r>
            <a:r>
              <a:rPr lang="en-US" dirty="0" smtClean="0">
                <a:sym typeface="Wingdings" panose="05000000000000000000" pitchFamily="2" charset="2"/>
              </a:rPr>
              <a:t>.</a:t>
            </a:r>
            <a:endParaRPr lang="en-US" dirty="0"/>
          </a:p>
        </p:txBody>
      </p:sp>
    </p:spTree>
    <p:extLst>
      <p:ext uri="{BB962C8B-B14F-4D97-AF65-F5344CB8AC3E}">
        <p14:creationId xmlns:p14="http://schemas.microsoft.com/office/powerpoint/2010/main" val="41643098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32961"/>
            <a:ext cx="10364451" cy="1596177"/>
          </a:xfrm>
        </p:spPr>
        <p:txBody>
          <a:bodyPr/>
          <a:lstStyle/>
          <a:p>
            <a:r>
              <a:rPr lang="en-US" dirty="0" smtClean="0"/>
              <a:t>Let’s make predictions!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3"/>
              </p:nvPr>
            </p:nvSpPr>
            <p:spPr>
              <a:xfrm>
                <a:off x="914400" y="1489515"/>
                <a:ext cx="8410353" cy="5256453"/>
              </a:xfrm>
            </p:spPr>
            <p:txBody>
              <a:bodyPr>
                <a:normAutofit fontScale="92500" lnSpcReduction="10000"/>
              </a:bodyPr>
              <a:lstStyle/>
              <a:p>
                <a:pPr marL="0" indent="0">
                  <a:buNone/>
                </a:pPr>
                <a:r>
                  <a:rPr lang="en-US" dirty="0" smtClean="0"/>
                  <a:t>Using your solubility rules, predict if the following reactions will occur.</a:t>
                </a:r>
              </a:p>
              <a:p>
                <a:pPr marL="457200" indent="-457200">
                  <a:buFont typeface="+mj-lt"/>
                  <a:buAutoNum type="arabicPeriod"/>
                </a:pPr>
                <a14:m>
                  <m:oMath xmlns:m="http://schemas.openxmlformats.org/officeDocument/2006/math">
                    <m:r>
                      <a:rPr lang="en-US" b="0" i="1" smtClean="0">
                        <a:latin typeface="Cambria Math" panose="02040503050406030204" pitchFamily="18" charset="0"/>
                      </a:rPr>
                      <m:t>𝑁</m:t>
                    </m:r>
                    <m:sSub>
                      <m:sSubPr>
                        <m:ctrlPr>
                          <a:rPr lang="en-US" b="0" i="1" smtClean="0">
                            <a:latin typeface="Cambria Math"/>
                          </a:rPr>
                        </m:ctrlPr>
                      </m:sSubPr>
                      <m:e>
                        <m:r>
                          <a:rPr lang="en-US" b="0" i="1" smtClean="0">
                            <a:latin typeface="Cambria Math" panose="02040503050406030204" pitchFamily="18" charset="0"/>
                          </a:rPr>
                          <m:t>𝑎</m:t>
                        </m:r>
                      </m:e>
                      <m:sub>
                        <m:r>
                          <a:rPr lang="en-US" b="0" i="1" smtClean="0">
                            <a:latin typeface="Cambria Math" panose="02040503050406030204" pitchFamily="18" charset="0"/>
                          </a:rPr>
                          <m:t>2</m:t>
                        </m:r>
                      </m:sub>
                    </m:sSub>
                    <m:r>
                      <a:rPr lang="en-US" b="0" i="1" smtClean="0">
                        <a:latin typeface="Cambria Math" panose="02040503050406030204" pitchFamily="18" charset="0"/>
                      </a:rPr>
                      <m:t>𝐶</m:t>
                    </m:r>
                    <m:sSub>
                      <m:sSubPr>
                        <m:ctrlPr>
                          <a:rPr lang="en-US" b="0" i="1" smtClean="0">
                            <a:latin typeface="Cambria Math"/>
                          </a:rPr>
                        </m:ctrlPr>
                      </m:sSubPr>
                      <m:e>
                        <m:r>
                          <a:rPr lang="en-US" b="0" i="1" smtClean="0">
                            <a:latin typeface="Cambria Math" panose="02040503050406030204" pitchFamily="18" charset="0"/>
                          </a:rPr>
                          <m:t>𝑂</m:t>
                        </m:r>
                      </m:e>
                      <m:sub>
                        <m:r>
                          <a:rPr lang="en-US" b="0" i="1" smtClean="0">
                            <a:latin typeface="Cambria Math" panose="02040503050406030204" pitchFamily="18" charset="0"/>
                          </a:rPr>
                          <m:t>3</m:t>
                        </m:r>
                      </m:sub>
                    </m:sSub>
                    <m:r>
                      <a:rPr lang="en-US" b="0" i="1" smtClean="0">
                        <a:latin typeface="Cambria Math" panose="02040503050406030204" pitchFamily="18" charset="0"/>
                      </a:rPr>
                      <m:t> </m:t>
                    </m:r>
                    <m:d>
                      <m:dPr>
                        <m:ctrlPr>
                          <a:rPr lang="en-US" b="0" i="1" smtClean="0">
                            <a:latin typeface="Cambria Math"/>
                          </a:rPr>
                        </m:ctrlPr>
                      </m:dPr>
                      <m:e>
                        <m:r>
                          <a:rPr lang="en-US" b="0" i="1" smtClean="0">
                            <a:latin typeface="Cambria Math" panose="02040503050406030204" pitchFamily="18" charset="0"/>
                          </a:rPr>
                          <m:t>𝑎𝑞</m:t>
                        </m:r>
                      </m:e>
                    </m:d>
                    <m:r>
                      <a:rPr lang="en-US" b="0" i="1" smtClean="0">
                        <a:latin typeface="Cambria Math" panose="02040503050406030204" pitchFamily="18" charset="0"/>
                      </a:rPr>
                      <m:t>+  </m:t>
                    </m:r>
                    <m:r>
                      <a:rPr lang="en-US" b="0" i="1" smtClean="0">
                        <a:latin typeface="Cambria Math" panose="02040503050406030204" pitchFamily="18" charset="0"/>
                      </a:rPr>
                      <m:t>𝐴𝑔𝑁</m:t>
                    </m:r>
                    <m:sSub>
                      <m:sSubPr>
                        <m:ctrlPr>
                          <a:rPr lang="en-US" b="0" i="1" smtClean="0">
                            <a:latin typeface="Cambria Math"/>
                          </a:rPr>
                        </m:ctrlPr>
                      </m:sSubPr>
                      <m:e>
                        <m:r>
                          <a:rPr lang="en-US" b="0" i="1" smtClean="0">
                            <a:latin typeface="Cambria Math" panose="02040503050406030204" pitchFamily="18" charset="0"/>
                          </a:rPr>
                          <m:t>𝑂</m:t>
                        </m:r>
                      </m:e>
                      <m:sub>
                        <m:r>
                          <a:rPr lang="en-US" b="0" i="1" smtClean="0">
                            <a:latin typeface="Cambria Math" panose="02040503050406030204" pitchFamily="18" charset="0"/>
                          </a:rPr>
                          <m:t>3</m:t>
                        </m:r>
                      </m:sub>
                    </m:sSub>
                    <m:r>
                      <a:rPr lang="en-US" b="0" i="1" smtClean="0">
                        <a:latin typeface="Cambria Math" panose="02040503050406030204" pitchFamily="18" charset="0"/>
                      </a:rPr>
                      <m:t> (</m:t>
                    </m:r>
                    <m:r>
                      <a:rPr lang="en-US" b="0" i="1" smtClean="0">
                        <a:latin typeface="Cambria Math" panose="02040503050406030204" pitchFamily="18" charset="0"/>
                      </a:rPr>
                      <m:t>𝑎𝑞</m:t>
                    </m:r>
                    <m:r>
                      <a:rPr lang="en-US" b="0" i="1" smtClean="0">
                        <a:latin typeface="Cambria Math" panose="02040503050406030204" pitchFamily="18" charset="0"/>
                      </a:rPr>
                      <m:t>)</m:t>
                    </m:r>
                  </m:oMath>
                </a14:m>
                <a:r>
                  <a:rPr lang="en-US" dirty="0" smtClean="0"/>
                  <a:t>  </a:t>
                </a:r>
                <a:r>
                  <a:rPr lang="en-US" dirty="0" smtClean="0">
                    <a:sym typeface="Wingdings" panose="05000000000000000000" pitchFamily="2" charset="2"/>
                  </a:rPr>
                  <a:t></a:t>
                </a:r>
              </a:p>
              <a:p>
                <a:pPr marL="457200" indent="-457200">
                  <a:buFont typeface="+mj-lt"/>
                  <a:buAutoNum type="arabicPeriod"/>
                </a:pPr>
                <a14:m>
                  <m:oMath xmlns:m="http://schemas.openxmlformats.org/officeDocument/2006/math">
                    <m:sSub>
                      <m:sSubPr>
                        <m:ctrlPr>
                          <a:rPr lang="en-US" i="1" smtClean="0">
                            <a:latin typeface="Cambria Math"/>
                          </a:rPr>
                        </m:ctrlPr>
                      </m:sSubPr>
                      <m:e>
                        <m:r>
                          <a:rPr lang="en-US" b="0" i="1" smtClean="0">
                            <a:latin typeface="Cambria Math" panose="02040503050406030204" pitchFamily="18" charset="0"/>
                          </a:rPr>
                          <m:t>𝐾</m:t>
                        </m:r>
                      </m:e>
                      <m:sub>
                        <m:r>
                          <a:rPr lang="en-US" b="0" i="1" smtClean="0">
                            <a:latin typeface="Cambria Math" panose="02040503050406030204" pitchFamily="18" charset="0"/>
                          </a:rPr>
                          <m:t>2</m:t>
                        </m:r>
                      </m:sub>
                    </m:sSub>
                    <m:r>
                      <a:rPr lang="en-US" b="0" i="1" smtClean="0">
                        <a:latin typeface="Cambria Math" panose="02040503050406030204" pitchFamily="18" charset="0"/>
                      </a:rPr>
                      <m:t>𝐶</m:t>
                    </m:r>
                    <m:sSub>
                      <m:sSubPr>
                        <m:ctrlPr>
                          <a:rPr lang="en-US" b="0" i="1" smtClean="0">
                            <a:latin typeface="Cambria Math"/>
                          </a:rPr>
                        </m:ctrlPr>
                      </m:sSubPr>
                      <m:e>
                        <m:r>
                          <a:rPr lang="en-US" b="0" i="1" smtClean="0">
                            <a:latin typeface="Cambria Math" panose="02040503050406030204" pitchFamily="18" charset="0"/>
                          </a:rPr>
                          <m:t>𝑂</m:t>
                        </m:r>
                      </m:e>
                      <m:sub>
                        <m:r>
                          <a:rPr lang="en-US" b="0" i="1" smtClean="0">
                            <a:latin typeface="Cambria Math" panose="02040503050406030204" pitchFamily="18" charset="0"/>
                          </a:rPr>
                          <m:t>3</m:t>
                        </m:r>
                      </m:sub>
                    </m:sSub>
                    <m:r>
                      <a:rPr lang="en-US" b="0" i="1" smtClean="0">
                        <a:latin typeface="Cambria Math" panose="02040503050406030204" pitchFamily="18" charset="0"/>
                      </a:rPr>
                      <m:t> </m:t>
                    </m:r>
                    <m:d>
                      <m:dPr>
                        <m:ctrlPr>
                          <a:rPr lang="en-US" b="0" i="1" smtClean="0">
                            <a:latin typeface="Cambria Math"/>
                          </a:rPr>
                        </m:ctrlPr>
                      </m:dPr>
                      <m:e>
                        <m:r>
                          <a:rPr lang="en-US" b="0" i="1" smtClean="0">
                            <a:latin typeface="Cambria Math" panose="02040503050406030204" pitchFamily="18" charset="0"/>
                          </a:rPr>
                          <m:t>𝑎𝑞</m:t>
                        </m:r>
                      </m:e>
                    </m:d>
                    <m:r>
                      <a:rPr lang="en-US" b="0" i="1" smtClean="0">
                        <a:latin typeface="Cambria Math" panose="02040503050406030204" pitchFamily="18" charset="0"/>
                      </a:rPr>
                      <m:t>+  </m:t>
                    </m:r>
                    <m:r>
                      <a:rPr lang="en-US" b="0" i="1" smtClean="0">
                        <a:latin typeface="Cambria Math" panose="02040503050406030204" pitchFamily="18" charset="0"/>
                      </a:rPr>
                      <m:t>𝑁</m:t>
                    </m:r>
                    <m:sSub>
                      <m:sSubPr>
                        <m:ctrlPr>
                          <a:rPr lang="en-US" b="0" i="1" smtClean="0">
                            <a:latin typeface="Cambria Math"/>
                          </a:rPr>
                        </m:ctrlPr>
                      </m:sSubPr>
                      <m:e>
                        <m:r>
                          <a:rPr lang="en-US" b="0" i="1" smtClean="0">
                            <a:latin typeface="Cambria Math" panose="02040503050406030204" pitchFamily="18" charset="0"/>
                          </a:rPr>
                          <m:t>𝑎</m:t>
                        </m:r>
                      </m:e>
                      <m:sub>
                        <m:r>
                          <a:rPr lang="en-US" b="0" i="1" smtClean="0">
                            <a:latin typeface="Cambria Math" panose="02040503050406030204" pitchFamily="18" charset="0"/>
                          </a:rPr>
                          <m:t>2</m:t>
                        </m:r>
                      </m:sub>
                    </m:sSub>
                    <m:sSub>
                      <m:sSubPr>
                        <m:ctrlPr>
                          <a:rPr lang="en-US" b="0" i="1" smtClean="0">
                            <a:latin typeface="Cambria Math"/>
                          </a:rPr>
                        </m:ctrlPr>
                      </m:sSubPr>
                      <m:e>
                        <m:r>
                          <a:rPr lang="en-US" b="0" i="1" smtClean="0">
                            <a:latin typeface="Cambria Math" panose="02040503050406030204" pitchFamily="18" charset="0"/>
                          </a:rPr>
                          <m:t>𝐶𝑟𝑂</m:t>
                        </m:r>
                      </m:e>
                      <m:sub>
                        <m:r>
                          <a:rPr lang="en-US" b="0" i="1" smtClean="0">
                            <a:latin typeface="Cambria Math" panose="02040503050406030204" pitchFamily="18" charset="0"/>
                          </a:rPr>
                          <m:t>4</m:t>
                        </m:r>
                      </m:sub>
                    </m:sSub>
                    <m:d>
                      <m:dPr>
                        <m:ctrlPr>
                          <a:rPr lang="en-US" b="0" i="1" smtClean="0">
                            <a:latin typeface="Cambria Math"/>
                          </a:rPr>
                        </m:ctrlPr>
                      </m:dPr>
                      <m:e>
                        <m:r>
                          <a:rPr lang="en-US" b="0" i="1" smtClean="0">
                            <a:latin typeface="Cambria Math" panose="02040503050406030204" pitchFamily="18" charset="0"/>
                          </a:rPr>
                          <m:t>𝑎𝑞</m:t>
                        </m:r>
                      </m:e>
                    </m:d>
                    <m:r>
                      <a:rPr lang="en-US" b="0" i="1" smtClean="0">
                        <a:latin typeface="Cambria Math" panose="02040503050406030204" pitchFamily="18" charset="0"/>
                      </a:rPr>
                      <m:t>  </m:t>
                    </m:r>
                  </m:oMath>
                </a14:m>
                <a:r>
                  <a:rPr lang="en-US" dirty="0" smtClean="0">
                    <a:sym typeface="Wingdings" panose="05000000000000000000" pitchFamily="2" charset="2"/>
                  </a:rPr>
                  <a:t></a:t>
                </a:r>
              </a:p>
              <a:p>
                <a:pPr marL="457200" indent="-457200">
                  <a:buFont typeface="+mj-lt"/>
                  <a:buAutoNum type="arabicPeriod"/>
                </a:pPr>
                <a14:m>
                  <m:oMath xmlns:m="http://schemas.openxmlformats.org/officeDocument/2006/math">
                    <m:sSub>
                      <m:sSubPr>
                        <m:ctrlPr>
                          <a:rPr lang="en-US" i="1" smtClean="0">
                            <a:latin typeface="Cambria Math"/>
                          </a:rPr>
                        </m:ctrlPr>
                      </m:sSubPr>
                      <m:e>
                        <m:r>
                          <a:rPr lang="en-US" b="0" i="1" smtClean="0">
                            <a:latin typeface="Cambria Math" panose="02040503050406030204" pitchFamily="18" charset="0"/>
                          </a:rPr>
                          <m:t>𝐹𝑒𝐶𝑙</m:t>
                        </m:r>
                      </m:e>
                      <m:sub>
                        <m:r>
                          <a:rPr lang="en-US" b="0" i="1" smtClean="0">
                            <a:latin typeface="Cambria Math" panose="02040503050406030204" pitchFamily="18" charset="0"/>
                          </a:rPr>
                          <m:t>3</m:t>
                        </m:r>
                      </m:sub>
                    </m:sSub>
                    <m:d>
                      <m:dPr>
                        <m:ctrlPr>
                          <a:rPr lang="en-US" b="0" i="1" smtClean="0">
                            <a:latin typeface="Cambria Math"/>
                          </a:rPr>
                        </m:ctrlPr>
                      </m:dPr>
                      <m:e>
                        <m:r>
                          <a:rPr lang="en-US" b="0" i="1" smtClean="0">
                            <a:latin typeface="Cambria Math" panose="02040503050406030204" pitchFamily="18" charset="0"/>
                          </a:rPr>
                          <m:t>𝑎𝑞</m:t>
                        </m:r>
                      </m:e>
                    </m:d>
                    <m:r>
                      <a:rPr lang="en-US" b="0" i="1" smtClean="0">
                        <a:latin typeface="Cambria Math" panose="02040503050406030204" pitchFamily="18" charset="0"/>
                      </a:rPr>
                      <m:t>+  </m:t>
                    </m:r>
                    <m:sSub>
                      <m:sSubPr>
                        <m:ctrlPr>
                          <a:rPr lang="en-US" b="0" i="1" smtClean="0">
                            <a:latin typeface="Cambria Math"/>
                          </a:rPr>
                        </m:ctrlPr>
                      </m:sSubPr>
                      <m:e>
                        <m:r>
                          <a:rPr lang="en-US" b="0" i="1" smtClean="0">
                            <a:latin typeface="Cambria Math" panose="02040503050406030204" pitchFamily="18" charset="0"/>
                          </a:rPr>
                          <m:t>𝑁𝑎</m:t>
                        </m:r>
                      </m:e>
                      <m:sub>
                        <m:r>
                          <a:rPr lang="en-US" b="0" i="1" smtClean="0">
                            <a:latin typeface="Cambria Math" panose="02040503050406030204" pitchFamily="18" charset="0"/>
                          </a:rPr>
                          <m:t>2</m:t>
                        </m:r>
                      </m:sub>
                    </m:sSub>
                    <m:sSub>
                      <m:sSubPr>
                        <m:ctrlPr>
                          <a:rPr lang="en-US" b="0" i="1" smtClean="0">
                            <a:latin typeface="Cambria Math"/>
                          </a:rPr>
                        </m:ctrlPr>
                      </m:sSubPr>
                      <m:e>
                        <m:r>
                          <a:rPr lang="en-US" b="0" i="1" smtClean="0">
                            <a:latin typeface="Cambria Math" panose="02040503050406030204" pitchFamily="18" charset="0"/>
                          </a:rPr>
                          <m:t>𝐶𝑟𝑂</m:t>
                        </m:r>
                      </m:e>
                      <m:sub>
                        <m:r>
                          <a:rPr lang="en-US" b="0" i="1" smtClean="0">
                            <a:latin typeface="Cambria Math" panose="02040503050406030204" pitchFamily="18" charset="0"/>
                          </a:rPr>
                          <m:t>4</m:t>
                        </m:r>
                      </m:sub>
                    </m:sSub>
                    <m:r>
                      <a:rPr lang="en-US" b="0" i="1" smtClean="0">
                        <a:latin typeface="Cambria Math" panose="02040503050406030204" pitchFamily="18" charset="0"/>
                      </a:rPr>
                      <m:t> (</m:t>
                    </m:r>
                    <m:r>
                      <a:rPr lang="en-US" b="0" i="1" smtClean="0">
                        <a:latin typeface="Cambria Math" panose="02040503050406030204" pitchFamily="18" charset="0"/>
                      </a:rPr>
                      <m:t>𝑎𝑞</m:t>
                    </m:r>
                    <m:r>
                      <a:rPr lang="en-US" b="0" i="1" smtClean="0">
                        <a:latin typeface="Cambria Math" panose="02040503050406030204" pitchFamily="18" charset="0"/>
                      </a:rPr>
                      <m:t>)</m:t>
                    </m:r>
                  </m:oMath>
                </a14:m>
                <a:r>
                  <a:rPr lang="en-US" dirty="0" smtClean="0"/>
                  <a:t>  </a:t>
                </a:r>
                <a:r>
                  <a:rPr lang="en-US" dirty="0" smtClean="0">
                    <a:sym typeface="Wingdings" panose="05000000000000000000" pitchFamily="2" charset="2"/>
                  </a:rPr>
                  <a:t></a:t>
                </a:r>
              </a:p>
              <a:p>
                <a:pPr marL="457200" indent="-457200">
                  <a:buFont typeface="+mj-lt"/>
                  <a:buAutoNum type="arabicPeriod"/>
                </a:pPr>
                <a14:m>
                  <m:oMath xmlns:m="http://schemas.openxmlformats.org/officeDocument/2006/math">
                    <m:r>
                      <a:rPr lang="en-US" b="0" i="1" smtClean="0">
                        <a:latin typeface="Cambria Math" panose="02040503050406030204" pitchFamily="18" charset="0"/>
                      </a:rPr>
                      <m:t>𝑀𝑔</m:t>
                    </m:r>
                    <m:sSub>
                      <m:sSubPr>
                        <m:ctrlPr>
                          <a:rPr lang="en-US" b="0" i="1" smtClean="0">
                            <a:latin typeface="Cambria Math"/>
                          </a:rPr>
                        </m:ctrlPr>
                      </m:sSubPr>
                      <m:e>
                        <m:r>
                          <a:rPr lang="en-US" b="0" i="1" smtClean="0">
                            <a:latin typeface="Cambria Math" panose="02040503050406030204" pitchFamily="18" charset="0"/>
                          </a:rPr>
                          <m:t>𝐵𝑟</m:t>
                        </m:r>
                      </m:e>
                      <m:sub>
                        <m:r>
                          <a:rPr lang="en-US" b="0" i="1" smtClean="0">
                            <a:latin typeface="Cambria Math" panose="02040503050406030204" pitchFamily="18" charset="0"/>
                          </a:rPr>
                          <m:t>2</m:t>
                        </m:r>
                      </m:sub>
                    </m:sSub>
                    <m:r>
                      <a:rPr lang="en-US" b="0" i="1" smtClean="0">
                        <a:latin typeface="Cambria Math" panose="02040503050406030204" pitchFamily="18" charset="0"/>
                      </a:rPr>
                      <m:t> </m:t>
                    </m:r>
                    <m:d>
                      <m:dPr>
                        <m:ctrlPr>
                          <a:rPr lang="en-US" b="0" i="1" smtClean="0">
                            <a:latin typeface="Cambria Math"/>
                          </a:rPr>
                        </m:ctrlPr>
                      </m:dPr>
                      <m:e>
                        <m:r>
                          <a:rPr lang="en-US" b="0" i="1" smtClean="0">
                            <a:latin typeface="Cambria Math" panose="02040503050406030204" pitchFamily="18" charset="0"/>
                          </a:rPr>
                          <m:t>𝑎𝑞</m:t>
                        </m:r>
                      </m:e>
                    </m:d>
                    <m:r>
                      <a:rPr lang="en-US" b="0" i="1" smtClean="0">
                        <a:latin typeface="Cambria Math" panose="02040503050406030204" pitchFamily="18" charset="0"/>
                      </a:rPr>
                      <m:t>+  </m:t>
                    </m:r>
                    <m:r>
                      <a:rPr lang="en-US" b="0" i="1" smtClean="0">
                        <a:latin typeface="Cambria Math" panose="02040503050406030204" pitchFamily="18" charset="0"/>
                      </a:rPr>
                      <m:t>𝑃𝑏</m:t>
                    </m:r>
                    <m:sSub>
                      <m:sSubPr>
                        <m:ctrlPr>
                          <a:rPr lang="en-US" b="0" i="1" smtClean="0">
                            <a:latin typeface="Cambria Math"/>
                          </a:rPr>
                        </m:ctrlPr>
                      </m:sSubPr>
                      <m:e>
                        <m:d>
                          <m:dPr>
                            <m:ctrlPr>
                              <a:rPr lang="en-US" b="0" i="1" smtClean="0">
                                <a:latin typeface="Cambria Math"/>
                              </a:rPr>
                            </m:ctrlPr>
                          </m:dPr>
                          <m:e>
                            <m:sSub>
                              <m:sSubPr>
                                <m:ctrlPr>
                                  <a:rPr lang="en-US" b="0" i="1" smtClean="0">
                                    <a:latin typeface="Cambria Math"/>
                                  </a:rPr>
                                </m:ctrlPr>
                              </m:sSubPr>
                              <m:e>
                                <m:r>
                                  <a:rPr lang="en-US" b="0" i="1" smtClean="0">
                                    <a:latin typeface="Cambria Math" panose="02040503050406030204" pitchFamily="18" charset="0"/>
                                  </a:rPr>
                                  <m:t>𝑁𝑂</m:t>
                                </m:r>
                              </m:e>
                              <m:sub>
                                <m:r>
                                  <a:rPr lang="en-US" b="0" i="1" smtClean="0">
                                    <a:latin typeface="Cambria Math" panose="02040503050406030204" pitchFamily="18" charset="0"/>
                                  </a:rPr>
                                  <m:t>3</m:t>
                                </m:r>
                              </m:sub>
                            </m:sSub>
                          </m:e>
                        </m:d>
                      </m:e>
                      <m:sub>
                        <m:r>
                          <a:rPr lang="en-US" b="0" i="1" smtClean="0">
                            <a:latin typeface="Cambria Math" panose="02040503050406030204" pitchFamily="18" charset="0"/>
                          </a:rPr>
                          <m:t>2</m:t>
                        </m:r>
                      </m:sub>
                    </m:sSub>
                    <m:r>
                      <a:rPr lang="en-US" b="0" i="1" smtClean="0">
                        <a:latin typeface="Cambria Math" panose="02040503050406030204" pitchFamily="18" charset="0"/>
                      </a:rPr>
                      <m:t> (</m:t>
                    </m:r>
                    <m:r>
                      <a:rPr lang="en-US" b="0" i="1" smtClean="0">
                        <a:latin typeface="Cambria Math" panose="02040503050406030204" pitchFamily="18" charset="0"/>
                      </a:rPr>
                      <m:t>𝑎𝑞</m:t>
                    </m:r>
                    <m:r>
                      <a:rPr lang="en-US" b="0" i="1" smtClean="0">
                        <a:latin typeface="Cambria Math" panose="02040503050406030204" pitchFamily="18" charset="0"/>
                      </a:rPr>
                      <m:t>)</m:t>
                    </m:r>
                  </m:oMath>
                </a14:m>
                <a:r>
                  <a:rPr lang="en-US" dirty="0" smtClean="0"/>
                  <a:t>  </a:t>
                </a:r>
                <a:r>
                  <a:rPr lang="en-US" dirty="0" smtClean="0">
                    <a:sym typeface="Wingdings" panose="05000000000000000000" pitchFamily="2" charset="2"/>
                  </a:rPr>
                  <a:t></a:t>
                </a:r>
              </a:p>
              <a:p>
                <a:pPr marL="457200" indent="-457200">
                  <a:buFont typeface="+mj-lt"/>
                  <a:buAutoNum type="arabicPeriod"/>
                </a:pPr>
                <a14:m>
                  <m:oMath xmlns:m="http://schemas.openxmlformats.org/officeDocument/2006/math">
                    <m:r>
                      <a:rPr lang="en-US" b="0" i="1" smtClean="0">
                        <a:latin typeface="Cambria Math" panose="02040503050406030204" pitchFamily="18" charset="0"/>
                      </a:rPr>
                      <m:t>𝑁</m:t>
                    </m:r>
                    <m:sSub>
                      <m:sSubPr>
                        <m:ctrlPr>
                          <a:rPr lang="en-US" b="0" i="1" smtClean="0">
                            <a:latin typeface="Cambria Math"/>
                          </a:rPr>
                        </m:ctrlPr>
                      </m:sSubPr>
                      <m:e>
                        <m:r>
                          <a:rPr lang="en-US" b="0" i="1" smtClean="0">
                            <a:latin typeface="Cambria Math" panose="02040503050406030204" pitchFamily="18" charset="0"/>
                          </a:rPr>
                          <m:t>𝐻</m:t>
                        </m:r>
                      </m:e>
                      <m:sub>
                        <m:r>
                          <a:rPr lang="en-US" b="0" i="1" smtClean="0">
                            <a:latin typeface="Cambria Math" panose="02040503050406030204" pitchFamily="18" charset="0"/>
                          </a:rPr>
                          <m:t>4</m:t>
                        </m:r>
                      </m:sub>
                    </m:sSub>
                    <m:r>
                      <a:rPr lang="en-US" b="0" i="1" smtClean="0">
                        <a:latin typeface="Cambria Math" panose="02040503050406030204" pitchFamily="18" charset="0"/>
                      </a:rPr>
                      <m:t>𝑁</m:t>
                    </m:r>
                    <m:sSub>
                      <m:sSubPr>
                        <m:ctrlPr>
                          <a:rPr lang="en-US" b="0" i="1" smtClean="0">
                            <a:latin typeface="Cambria Math"/>
                          </a:rPr>
                        </m:ctrlPr>
                      </m:sSubPr>
                      <m:e>
                        <m:r>
                          <a:rPr lang="en-US" b="0" i="1" smtClean="0">
                            <a:latin typeface="Cambria Math" panose="02040503050406030204" pitchFamily="18" charset="0"/>
                          </a:rPr>
                          <m:t>𝑂</m:t>
                        </m:r>
                      </m:e>
                      <m:sub>
                        <m:r>
                          <a:rPr lang="en-US" b="0" i="1" smtClean="0">
                            <a:latin typeface="Cambria Math" panose="02040503050406030204" pitchFamily="18" charset="0"/>
                          </a:rPr>
                          <m:t>3</m:t>
                        </m:r>
                      </m:sub>
                    </m:sSub>
                    <m:r>
                      <a:rPr lang="en-US" b="0" i="1" smtClean="0">
                        <a:latin typeface="Cambria Math" panose="02040503050406030204" pitchFamily="18" charset="0"/>
                      </a:rPr>
                      <m:t> </m:t>
                    </m:r>
                    <m:d>
                      <m:dPr>
                        <m:ctrlPr>
                          <a:rPr lang="en-US" b="0" i="1" smtClean="0">
                            <a:latin typeface="Cambria Math"/>
                          </a:rPr>
                        </m:ctrlPr>
                      </m:dPr>
                      <m:e>
                        <m:r>
                          <a:rPr lang="en-US" b="0" i="1" smtClean="0">
                            <a:latin typeface="Cambria Math" panose="02040503050406030204" pitchFamily="18" charset="0"/>
                          </a:rPr>
                          <m:t>𝑎𝑞</m:t>
                        </m:r>
                      </m:e>
                    </m:d>
                    <m:r>
                      <a:rPr lang="en-US" b="0" i="1" smtClean="0">
                        <a:latin typeface="Cambria Math" panose="02040503050406030204" pitchFamily="18" charset="0"/>
                      </a:rPr>
                      <m:t>+  </m:t>
                    </m:r>
                    <m:r>
                      <a:rPr lang="en-US" b="0" i="1" smtClean="0">
                        <a:latin typeface="Cambria Math" panose="02040503050406030204" pitchFamily="18" charset="0"/>
                      </a:rPr>
                      <m:t>𝐹𝑒</m:t>
                    </m:r>
                    <m:sSub>
                      <m:sSubPr>
                        <m:ctrlPr>
                          <a:rPr lang="en-US" b="0" i="1" smtClean="0">
                            <a:latin typeface="Cambria Math"/>
                          </a:rPr>
                        </m:ctrlPr>
                      </m:sSubPr>
                      <m:e>
                        <m:r>
                          <a:rPr lang="en-US" b="0" i="1" smtClean="0">
                            <a:latin typeface="Cambria Math" panose="02040503050406030204" pitchFamily="18" charset="0"/>
                          </a:rPr>
                          <m:t>𝐶𝑙</m:t>
                        </m:r>
                      </m:e>
                      <m:sub>
                        <m:r>
                          <a:rPr lang="en-US" b="0" i="1" smtClean="0">
                            <a:latin typeface="Cambria Math" panose="02040503050406030204" pitchFamily="18" charset="0"/>
                          </a:rPr>
                          <m:t>3</m:t>
                        </m:r>
                      </m:sub>
                    </m:sSub>
                    <m:r>
                      <a:rPr lang="en-US" b="0" i="1" smtClean="0">
                        <a:latin typeface="Cambria Math" panose="02040503050406030204" pitchFamily="18" charset="0"/>
                      </a:rPr>
                      <m:t> (</m:t>
                    </m:r>
                    <m:r>
                      <a:rPr lang="en-US" b="0" i="1" smtClean="0">
                        <a:latin typeface="Cambria Math" panose="02040503050406030204" pitchFamily="18" charset="0"/>
                      </a:rPr>
                      <m:t>𝑎𝑞</m:t>
                    </m:r>
                    <m:r>
                      <a:rPr lang="en-US" b="0" i="1" smtClean="0">
                        <a:latin typeface="Cambria Math" panose="02040503050406030204" pitchFamily="18" charset="0"/>
                      </a:rPr>
                      <m:t>)</m:t>
                    </m:r>
                  </m:oMath>
                </a14:m>
                <a:r>
                  <a:rPr lang="en-US" dirty="0" smtClean="0"/>
                  <a:t>  </a:t>
                </a:r>
                <a:r>
                  <a:rPr lang="en-US" dirty="0" smtClean="0">
                    <a:sym typeface="Wingdings" panose="05000000000000000000" pitchFamily="2" charset="2"/>
                  </a:rPr>
                  <a:t></a:t>
                </a:r>
              </a:p>
              <a:p>
                <a:pPr marL="457200" indent="-457200">
                  <a:buFont typeface="+mj-lt"/>
                  <a:buAutoNum type="arabicPeriod"/>
                </a:pPr>
                <a14:m>
                  <m:oMath xmlns:m="http://schemas.openxmlformats.org/officeDocument/2006/math">
                    <m:r>
                      <a:rPr lang="en-US" b="0" i="1" smtClean="0">
                        <a:latin typeface="Cambria Math" panose="02040503050406030204" pitchFamily="18" charset="0"/>
                      </a:rPr>
                      <m:t>𝑁𝑎𝑂𝐻</m:t>
                    </m:r>
                    <m:r>
                      <a:rPr lang="en-US" b="0" i="1" smtClean="0">
                        <a:latin typeface="Cambria Math" panose="02040503050406030204" pitchFamily="18" charset="0"/>
                      </a:rPr>
                      <m:t> </m:t>
                    </m:r>
                    <m:d>
                      <m:dPr>
                        <m:ctrlPr>
                          <a:rPr lang="en-US" b="0" i="1" smtClean="0">
                            <a:latin typeface="Cambria Math"/>
                          </a:rPr>
                        </m:ctrlPr>
                      </m:dPr>
                      <m:e>
                        <m:r>
                          <a:rPr lang="en-US" b="0" i="1" smtClean="0">
                            <a:latin typeface="Cambria Math" panose="02040503050406030204" pitchFamily="18" charset="0"/>
                          </a:rPr>
                          <m:t>𝑎𝑞</m:t>
                        </m:r>
                      </m:e>
                    </m:d>
                    <m:r>
                      <a:rPr lang="en-US" i="1">
                        <a:latin typeface="Cambria Math" panose="02040503050406030204" pitchFamily="18" charset="0"/>
                      </a:rPr>
                      <m:t>+ </m:t>
                    </m:r>
                    <m:r>
                      <a:rPr lang="en-US" i="1">
                        <a:latin typeface="Cambria Math" panose="02040503050406030204" pitchFamily="18" charset="0"/>
                      </a:rPr>
                      <m:t>𝑃𝑏</m:t>
                    </m:r>
                    <m:sSub>
                      <m:sSubPr>
                        <m:ctrlPr>
                          <a:rPr lang="en-US" i="1">
                            <a:latin typeface="Cambria Math"/>
                          </a:rPr>
                        </m:ctrlPr>
                      </m:sSubPr>
                      <m:e>
                        <m:d>
                          <m:dPr>
                            <m:ctrlPr>
                              <a:rPr lang="en-US" i="1">
                                <a:latin typeface="Cambria Math"/>
                              </a:rPr>
                            </m:ctrlPr>
                          </m:dPr>
                          <m:e>
                            <m:sSub>
                              <m:sSubPr>
                                <m:ctrlPr>
                                  <a:rPr lang="en-US" i="1">
                                    <a:latin typeface="Cambria Math"/>
                                  </a:rPr>
                                </m:ctrlPr>
                              </m:sSubPr>
                              <m:e>
                                <m:r>
                                  <a:rPr lang="en-US" i="1">
                                    <a:latin typeface="Cambria Math" panose="02040503050406030204" pitchFamily="18" charset="0"/>
                                  </a:rPr>
                                  <m:t>𝑁𝑂</m:t>
                                </m:r>
                              </m:e>
                              <m:sub>
                                <m:r>
                                  <a:rPr lang="en-US" i="1">
                                    <a:latin typeface="Cambria Math" panose="02040503050406030204" pitchFamily="18" charset="0"/>
                                  </a:rPr>
                                  <m:t>3</m:t>
                                </m:r>
                              </m:sub>
                            </m:sSub>
                          </m:e>
                        </m:d>
                      </m:e>
                      <m:sub>
                        <m:r>
                          <a:rPr lang="en-US" i="1">
                            <a:latin typeface="Cambria Math" panose="02040503050406030204" pitchFamily="18" charset="0"/>
                          </a:rPr>
                          <m:t>2</m:t>
                        </m:r>
                        <m:r>
                          <a:rPr lang="en-US" b="0" i="1" smtClean="0">
                            <a:latin typeface="Cambria Math" panose="02040503050406030204" pitchFamily="18" charset="0"/>
                          </a:rPr>
                          <m:t> </m:t>
                        </m:r>
                      </m:sub>
                    </m:sSub>
                    <m:r>
                      <a:rPr lang="en-US" b="0" i="1" smtClean="0">
                        <a:latin typeface="Cambria Math" panose="02040503050406030204" pitchFamily="18" charset="0"/>
                      </a:rPr>
                      <m:t>(</m:t>
                    </m:r>
                    <m:r>
                      <a:rPr lang="en-US" b="0" i="1" smtClean="0">
                        <a:latin typeface="Cambria Math" panose="02040503050406030204" pitchFamily="18" charset="0"/>
                      </a:rPr>
                      <m:t>𝑎𝑞</m:t>
                    </m:r>
                    <m:r>
                      <a:rPr lang="en-US" b="0" i="1" smtClean="0">
                        <a:latin typeface="Cambria Math" panose="02040503050406030204" pitchFamily="18" charset="0"/>
                      </a:rPr>
                      <m:t>)</m:t>
                    </m:r>
                  </m:oMath>
                </a14:m>
                <a:r>
                  <a:rPr lang="en-US" dirty="0" smtClean="0"/>
                  <a:t>  </a:t>
                </a:r>
                <a:r>
                  <a:rPr lang="en-US" dirty="0" smtClean="0">
                    <a:sym typeface="Wingdings" panose="05000000000000000000" pitchFamily="2" charset="2"/>
                  </a:rPr>
                  <a:t></a:t>
                </a:r>
              </a:p>
              <a:p>
                <a:pPr marL="457200" indent="-457200">
                  <a:buFont typeface="+mj-lt"/>
                  <a:buAutoNum type="arabicPeriod"/>
                </a:pPr>
                <a14:m>
                  <m:oMath xmlns:m="http://schemas.openxmlformats.org/officeDocument/2006/math">
                    <m:r>
                      <a:rPr lang="en-US" b="0" i="1" smtClean="0">
                        <a:latin typeface="Cambria Math" panose="02040503050406030204" pitchFamily="18" charset="0"/>
                      </a:rPr>
                      <m:t>𝐶𝑎</m:t>
                    </m:r>
                    <m:sSub>
                      <m:sSubPr>
                        <m:ctrlPr>
                          <a:rPr lang="en-US" b="0" i="1" smtClean="0">
                            <a:latin typeface="Cambria Math"/>
                          </a:rPr>
                        </m:ctrlPr>
                      </m:sSubPr>
                      <m:e>
                        <m:r>
                          <a:rPr lang="en-US" b="0" i="1" smtClean="0">
                            <a:latin typeface="Cambria Math" panose="02040503050406030204" pitchFamily="18" charset="0"/>
                          </a:rPr>
                          <m:t>𝐶𝑙</m:t>
                        </m:r>
                      </m:e>
                      <m:sub>
                        <m:r>
                          <a:rPr lang="en-US" b="0" i="1" smtClean="0">
                            <a:latin typeface="Cambria Math" panose="02040503050406030204" pitchFamily="18" charset="0"/>
                          </a:rPr>
                          <m:t>2</m:t>
                        </m:r>
                      </m:sub>
                    </m:sSub>
                    <m:r>
                      <a:rPr lang="en-US" b="0" i="1" smtClean="0">
                        <a:latin typeface="Cambria Math" panose="02040503050406030204" pitchFamily="18" charset="0"/>
                      </a:rPr>
                      <m:t> </m:t>
                    </m:r>
                    <m:d>
                      <m:dPr>
                        <m:ctrlPr>
                          <a:rPr lang="en-US" b="0" i="1" smtClean="0">
                            <a:latin typeface="Cambria Math"/>
                          </a:rPr>
                        </m:ctrlPr>
                      </m:dPr>
                      <m:e>
                        <m:r>
                          <a:rPr lang="en-US" b="0" i="1" smtClean="0">
                            <a:latin typeface="Cambria Math" panose="02040503050406030204" pitchFamily="18" charset="0"/>
                          </a:rPr>
                          <m:t>𝑎𝑞</m:t>
                        </m:r>
                      </m:e>
                    </m:d>
                    <m:r>
                      <a:rPr lang="en-US" b="0" i="1" smtClean="0">
                        <a:latin typeface="Cambria Math" panose="02040503050406030204" pitchFamily="18" charset="0"/>
                      </a:rPr>
                      <m:t>+</m:t>
                    </m:r>
                    <m:sSub>
                      <m:sSubPr>
                        <m:ctrlPr>
                          <a:rPr lang="en-US" b="0" i="1" smtClean="0">
                            <a:latin typeface="Cambria Math"/>
                          </a:rPr>
                        </m:ctrlPr>
                      </m:sSubPr>
                      <m:e>
                        <m:r>
                          <a:rPr lang="en-US" b="0" i="1" smtClean="0">
                            <a:latin typeface="Cambria Math" panose="02040503050406030204" pitchFamily="18" charset="0"/>
                          </a:rPr>
                          <m:t>𝑁𝑎</m:t>
                        </m:r>
                      </m:e>
                      <m:sub>
                        <m:r>
                          <a:rPr lang="en-US" b="0" i="1" smtClean="0">
                            <a:latin typeface="Cambria Math" panose="02040503050406030204" pitchFamily="18" charset="0"/>
                          </a:rPr>
                          <m:t>2</m:t>
                        </m:r>
                      </m:sub>
                    </m:sSub>
                    <m:sSub>
                      <m:sSubPr>
                        <m:ctrlPr>
                          <a:rPr lang="en-US" b="0" i="1" smtClean="0">
                            <a:latin typeface="Cambria Math"/>
                          </a:rPr>
                        </m:ctrlPr>
                      </m:sSubPr>
                      <m:e>
                        <m:r>
                          <a:rPr lang="en-US" b="0" i="1" smtClean="0">
                            <a:latin typeface="Cambria Math" panose="02040503050406030204" pitchFamily="18" charset="0"/>
                          </a:rPr>
                          <m:t>𝐶𝑟𝑂</m:t>
                        </m:r>
                      </m:e>
                      <m:sub>
                        <m:r>
                          <a:rPr lang="en-US" b="0" i="1" smtClean="0">
                            <a:latin typeface="Cambria Math" panose="02040503050406030204" pitchFamily="18" charset="0"/>
                          </a:rPr>
                          <m:t>4</m:t>
                        </m:r>
                      </m:sub>
                    </m:sSub>
                    <m:r>
                      <a:rPr lang="en-US" b="0" i="1" smtClean="0">
                        <a:latin typeface="Cambria Math" panose="02040503050406030204" pitchFamily="18" charset="0"/>
                      </a:rPr>
                      <m:t> (</m:t>
                    </m:r>
                    <m:r>
                      <a:rPr lang="en-US" b="0" i="1" smtClean="0">
                        <a:latin typeface="Cambria Math" panose="02040503050406030204" pitchFamily="18" charset="0"/>
                      </a:rPr>
                      <m:t>𝑎𝑞</m:t>
                    </m:r>
                    <m:r>
                      <a:rPr lang="en-US" b="0" i="1" smtClean="0">
                        <a:latin typeface="Cambria Math" panose="02040503050406030204" pitchFamily="18" charset="0"/>
                      </a:rPr>
                      <m:t>)</m:t>
                    </m:r>
                  </m:oMath>
                </a14:m>
                <a:r>
                  <a:rPr lang="en-US" dirty="0" smtClean="0"/>
                  <a:t>  </a:t>
                </a:r>
                <a:r>
                  <a:rPr lang="en-US" dirty="0" smtClean="0">
                    <a:sym typeface="Wingdings" panose="05000000000000000000" pitchFamily="2" charset="2"/>
                  </a:rPr>
                  <a:t></a:t>
                </a:r>
              </a:p>
              <a:p>
                <a:pPr marL="457200" indent="-457200">
                  <a:buFont typeface="+mj-lt"/>
                  <a:buAutoNum type="arabicPeriod"/>
                </a:pPr>
                <a14:m>
                  <m:oMath xmlns:m="http://schemas.openxmlformats.org/officeDocument/2006/math">
                    <m:r>
                      <a:rPr lang="en-US" b="0" i="1" smtClean="0">
                        <a:latin typeface="Cambria Math" panose="02040503050406030204" pitchFamily="18" charset="0"/>
                      </a:rPr>
                      <m:t>𝑁</m:t>
                    </m:r>
                    <m:sSub>
                      <m:sSubPr>
                        <m:ctrlPr>
                          <a:rPr lang="en-US" b="0" i="1" smtClean="0">
                            <a:latin typeface="Cambria Math"/>
                          </a:rPr>
                        </m:ctrlPr>
                      </m:sSubPr>
                      <m:e>
                        <m:r>
                          <a:rPr lang="en-US" b="0" i="1" smtClean="0">
                            <a:latin typeface="Cambria Math" panose="02040503050406030204" pitchFamily="18" charset="0"/>
                          </a:rPr>
                          <m:t>𝐻</m:t>
                        </m:r>
                      </m:e>
                      <m:sub>
                        <m:r>
                          <a:rPr lang="en-US" b="0" i="1" smtClean="0">
                            <a:latin typeface="Cambria Math" panose="02040503050406030204" pitchFamily="18" charset="0"/>
                          </a:rPr>
                          <m:t>4</m:t>
                        </m:r>
                      </m:sub>
                    </m:sSub>
                    <m:r>
                      <a:rPr lang="en-US" b="0" i="1" smtClean="0">
                        <a:latin typeface="Cambria Math" panose="02040503050406030204" pitchFamily="18" charset="0"/>
                      </a:rPr>
                      <m:t>𝑂𝐻</m:t>
                    </m:r>
                    <m:r>
                      <a:rPr lang="en-US" b="0" i="1" smtClean="0">
                        <a:latin typeface="Cambria Math" panose="02040503050406030204" pitchFamily="18" charset="0"/>
                      </a:rPr>
                      <m:t> </m:t>
                    </m:r>
                    <m:d>
                      <m:dPr>
                        <m:ctrlPr>
                          <a:rPr lang="en-US" b="0" i="1" smtClean="0">
                            <a:latin typeface="Cambria Math"/>
                          </a:rPr>
                        </m:ctrlPr>
                      </m:dPr>
                      <m:e>
                        <m:r>
                          <a:rPr lang="en-US" b="0" i="1" smtClean="0">
                            <a:latin typeface="Cambria Math" panose="02040503050406030204" pitchFamily="18" charset="0"/>
                          </a:rPr>
                          <m:t>𝑎𝑞</m:t>
                        </m:r>
                      </m:e>
                    </m:d>
                    <m:r>
                      <a:rPr lang="en-US" b="0" i="1" smtClean="0">
                        <a:latin typeface="Cambria Math" panose="02040503050406030204" pitchFamily="18" charset="0"/>
                      </a:rPr>
                      <m:t>+</m:t>
                    </m:r>
                    <m:r>
                      <a:rPr lang="en-US" b="0" i="1" smtClean="0">
                        <a:latin typeface="Cambria Math" panose="02040503050406030204" pitchFamily="18" charset="0"/>
                      </a:rPr>
                      <m:t>𝐹𝑒</m:t>
                    </m:r>
                    <m:sSub>
                      <m:sSubPr>
                        <m:ctrlPr>
                          <a:rPr lang="en-US" b="0" i="1" smtClean="0">
                            <a:latin typeface="Cambria Math"/>
                          </a:rPr>
                        </m:ctrlPr>
                      </m:sSubPr>
                      <m:e>
                        <m:r>
                          <a:rPr lang="en-US" b="0" i="1" smtClean="0">
                            <a:latin typeface="Cambria Math" panose="02040503050406030204" pitchFamily="18" charset="0"/>
                          </a:rPr>
                          <m:t>𝐶𝑙</m:t>
                        </m:r>
                      </m:e>
                      <m:sub>
                        <m:r>
                          <a:rPr lang="en-US" b="0" i="1" smtClean="0">
                            <a:latin typeface="Cambria Math" panose="02040503050406030204" pitchFamily="18" charset="0"/>
                          </a:rPr>
                          <m:t>3</m:t>
                        </m:r>
                      </m:sub>
                    </m:sSub>
                    <m:r>
                      <a:rPr lang="en-US" b="0" i="1" smtClean="0">
                        <a:latin typeface="Cambria Math" panose="02040503050406030204" pitchFamily="18" charset="0"/>
                      </a:rPr>
                      <m:t> (</m:t>
                    </m:r>
                    <m:r>
                      <a:rPr lang="en-US" b="0" i="1" smtClean="0">
                        <a:latin typeface="Cambria Math" panose="02040503050406030204" pitchFamily="18" charset="0"/>
                      </a:rPr>
                      <m:t>𝑎𝑞</m:t>
                    </m:r>
                    <m:r>
                      <a:rPr lang="en-US" b="0" i="1" smtClean="0">
                        <a:latin typeface="Cambria Math" panose="02040503050406030204" pitchFamily="18" charset="0"/>
                      </a:rPr>
                      <m:t>)</m:t>
                    </m:r>
                  </m:oMath>
                </a14:m>
                <a:r>
                  <a:rPr lang="en-US" dirty="0" smtClean="0"/>
                  <a:t>  </a:t>
                </a:r>
                <a:r>
                  <a:rPr lang="en-US" dirty="0" smtClean="0">
                    <a:sym typeface="Wingdings" panose="05000000000000000000" pitchFamily="2" charset="2"/>
                  </a:rPr>
                  <a:t></a:t>
                </a:r>
              </a:p>
              <a:p>
                <a:pPr marL="457200" indent="-457200">
                  <a:buFont typeface="+mj-lt"/>
                  <a:buAutoNum type="arabicPeriod"/>
                </a:pPr>
                <a14:m>
                  <m:oMath xmlns:m="http://schemas.openxmlformats.org/officeDocument/2006/math">
                    <m:sSub>
                      <m:sSubPr>
                        <m:ctrlPr>
                          <a:rPr lang="en-US" i="1" smtClean="0">
                            <a:latin typeface="Cambria Math"/>
                          </a:rPr>
                        </m:ctrlPr>
                      </m:sSubPr>
                      <m:e>
                        <m:r>
                          <a:rPr lang="en-US" b="0" i="1" smtClean="0">
                            <a:latin typeface="Cambria Math" panose="02040503050406030204" pitchFamily="18" charset="0"/>
                          </a:rPr>
                          <m:t>𝐾</m:t>
                        </m:r>
                      </m:e>
                      <m:sub>
                        <m:r>
                          <a:rPr lang="en-US" b="0" i="1" smtClean="0">
                            <a:latin typeface="Cambria Math" panose="02040503050406030204" pitchFamily="18" charset="0"/>
                          </a:rPr>
                          <m:t>3</m:t>
                        </m:r>
                      </m:sub>
                    </m:sSub>
                    <m:sSub>
                      <m:sSubPr>
                        <m:ctrlPr>
                          <a:rPr lang="en-US" i="1" smtClean="0">
                            <a:latin typeface="Cambria Math"/>
                          </a:rPr>
                        </m:ctrlPr>
                      </m:sSubPr>
                      <m:e>
                        <m:r>
                          <a:rPr lang="en-US" b="0" i="1" smtClean="0">
                            <a:latin typeface="Cambria Math" panose="02040503050406030204" pitchFamily="18" charset="0"/>
                          </a:rPr>
                          <m:t>𝑃𝑂</m:t>
                        </m:r>
                      </m:e>
                      <m:sub>
                        <m:r>
                          <a:rPr lang="en-US" b="0" i="1" smtClean="0">
                            <a:latin typeface="Cambria Math" panose="02040503050406030204" pitchFamily="18" charset="0"/>
                          </a:rPr>
                          <m:t>4</m:t>
                        </m:r>
                      </m:sub>
                    </m:sSub>
                    <m:r>
                      <a:rPr lang="en-US" b="0" i="1" smtClean="0">
                        <a:latin typeface="Cambria Math" panose="02040503050406030204" pitchFamily="18" charset="0"/>
                      </a:rPr>
                      <m:t> </m:t>
                    </m:r>
                    <m:d>
                      <m:dPr>
                        <m:ctrlPr>
                          <a:rPr lang="en-US" b="0" i="1" smtClean="0">
                            <a:latin typeface="Cambria Math"/>
                          </a:rPr>
                        </m:ctrlPr>
                      </m:dPr>
                      <m:e>
                        <m:r>
                          <a:rPr lang="en-US" b="0" i="1" smtClean="0">
                            <a:latin typeface="Cambria Math" panose="02040503050406030204" pitchFamily="18" charset="0"/>
                          </a:rPr>
                          <m:t>𝑎𝑞</m:t>
                        </m:r>
                      </m:e>
                    </m:d>
                    <m:r>
                      <a:rPr lang="en-US" b="0" i="1" smtClean="0">
                        <a:latin typeface="Cambria Math" panose="02040503050406030204" pitchFamily="18" charset="0"/>
                      </a:rPr>
                      <m:t>+ </m:t>
                    </m:r>
                    <m:sSub>
                      <m:sSubPr>
                        <m:ctrlPr>
                          <a:rPr lang="en-US" b="0" i="1" smtClean="0">
                            <a:latin typeface="Cambria Math"/>
                          </a:rPr>
                        </m:ctrlPr>
                      </m:sSubPr>
                      <m:e>
                        <m:r>
                          <a:rPr lang="en-US" b="0" i="1" smtClean="0">
                            <a:latin typeface="Cambria Math" panose="02040503050406030204" pitchFamily="18" charset="0"/>
                          </a:rPr>
                          <m:t>𝑁𝐻</m:t>
                        </m:r>
                      </m:e>
                      <m:sub>
                        <m:r>
                          <a:rPr lang="en-US" b="0" i="1" smtClean="0">
                            <a:latin typeface="Cambria Math" panose="02040503050406030204" pitchFamily="18" charset="0"/>
                          </a:rPr>
                          <m:t>4</m:t>
                        </m:r>
                      </m:sub>
                    </m:sSub>
                    <m:r>
                      <a:rPr lang="en-US" b="0" i="1" smtClean="0">
                        <a:latin typeface="Cambria Math" panose="02040503050406030204" pitchFamily="18" charset="0"/>
                      </a:rPr>
                      <m:t>𝐵𝑟</m:t>
                    </m:r>
                    <m:r>
                      <a:rPr lang="en-US" b="0" i="1" smtClean="0">
                        <a:latin typeface="Cambria Math" panose="02040503050406030204" pitchFamily="18" charset="0"/>
                      </a:rPr>
                      <m:t> </m:t>
                    </m:r>
                    <m:d>
                      <m:dPr>
                        <m:ctrlPr>
                          <a:rPr lang="en-US" b="0" i="1" smtClean="0">
                            <a:latin typeface="Cambria Math"/>
                          </a:rPr>
                        </m:ctrlPr>
                      </m:dPr>
                      <m:e>
                        <m:r>
                          <a:rPr lang="en-US" b="0" i="1" smtClean="0">
                            <a:latin typeface="Cambria Math" panose="02040503050406030204" pitchFamily="18" charset="0"/>
                          </a:rPr>
                          <m:t>𝑎𝑞</m:t>
                        </m:r>
                      </m:e>
                    </m:d>
                  </m:oMath>
                </a14:m>
                <a:r>
                  <a:rPr lang="en-US" dirty="0" smtClean="0"/>
                  <a:t>  </a:t>
                </a:r>
                <a:r>
                  <a:rPr lang="en-US" dirty="0" smtClean="0">
                    <a:sym typeface="Wingdings" panose="05000000000000000000" pitchFamily="2" charset="2"/>
                  </a:rPr>
                  <a:t></a:t>
                </a:r>
              </a:p>
              <a:p>
                <a:pPr marL="457200" indent="-457200">
                  <a:buFont typeface="+mj-lt"/>
                  <a:buAutoNum type="arabicPeriod"/>
                </a:pPr>
                <a14:m>
                  <m:oMath xmlns:m="http://schemas.openxmlformats.org/officeDocument/2006/math">
                    <m:r>
                      <a:rPr lang="en-US" b="0" i="1" smtClean="0">
                        <a:latin typeface="Cambria Math" panose="02040503050406030204" pitchFamily="18" charset="0"/>
                      </a:rPr>
                      <m:t>𝐵𝑎</m:t>
                    </m:r>
                    <m:sSub>
                      <m:sSubPr>
                        <m:ctrlPr>
                          <a:rPr lang="en-US" b="0" i="1" smtClean="0">
                            <a:latin typeface="Cambria Math"/>
                          </a:rPr>
                        </m:ctrlPr>
                      </m:sSubPr>
                      <m:e>
                        <m:d>
                          <m:dPr>
                            <m:ctrlPr>
                              <a:rPr lang="en-US" b="0" i="1" smtClean="0">
                                <a:latin typeface="Cambria Math"/>
                              </a:rPr>
                            </m:ctrlPr>
                          </m:dPr>
                          <m:e>
                            <m:sSub>
                              <m:sSubPr>
                                <m:ctrlPr>
                                  <a:rPr lang="en-US" b="0" i="1" smtClean="0">
                                    <a:latin typeface="Cambria Math"/>
                                  </a:rPr>
                                </m:ctrlPr>
                              </m:sSubPr>
                              <m:e>
                                <m:r>
                                  <a:rPr lang="en-US" b="0" i="1" smtClean="0">
                                    <a:latin typeface="Cambria Math" panose="02040503050406030204" pitchFamily="18" charset="0"/>
                                  </a:rPr>
                                  <m:t>𝑁𝑂</m:t>
                                </m:r>
                              </m:e>
                              <m:sub>
                                <m:r>
                                  <a:rPr lang="en-US" b="0" i="1" smtClean="0">
                                    <a:latin typeface="Cambria Math" panose="02040503050406030204" pitchFamily="18" charset="0"/>
                                  </a:rPr>
                                  <m:t>3</m:t>
                                </m:r>
                              </m:sub>
                            </m:sSub>
                          </m:e>
                        </m:d>
                      </m:e>
                      <m:sub>
                        <m:r>
                          <a:rPr lang="en-US" b="0" i="1" smtClean="0">
                            <a:latin typeface="Cambria Math" panose="02040503050406030204" pitchFamily="18" charset="0"/>
                          </a:rPr>
                          <m:t>2</m:t>
                        </m:r>
                      </m:sub>
                    </m:sSub>
                    <m:r>
                      <a:rPr lang="en-US" b="0" i="1" smtClean="0">
                        <a:latin typeface="Cambria Math" panose="02040503050406030204" pitchFamily="18" charset="0"/>
                      </a:rPr>
                      <m:t> </m:t>
                    </m:r>
                    <m:d>
                      <m:dPr>
                        <m:ctrlPr>
                          <a:rPr lang="en-US" b="0" i="1" smtClean="0">
                            <a:latin typeface="Cambria Math"/>
                          </a:rPr>
                        </m:ctrlPr>
                      </m:dPr>
                      <m:e>
                        <m:r>
                          <a:rPr lang="en-US" b="0" i="1" smtClean="0">
                            <a:latin typeface="Cambria Math" panose="02040503050406030204" pitchFamily="18" charset="0"/>
                          </a:rPr>
                          <m:t>𝑎𝑞</m:t>
                        </m:r>
                      </m:e>
                    </m:d>
                    <m:r>
                      <a:rPr lang="en-US" b="0" i="1" smtClean="0">
                        <a:latin typeface="Cambria Math" panose="02040503050406030204" pitchFamily="18" charset="0"/>
                      </a:rPr>
                      <m:t>+</m:t>
                    </m:r>
                    <m:r>
                      <a:rPr lang="en-US" b="0" i="1" smtClean="0">
                        <a:latin typeface="Cambria Math" panose="02040503050406030204" pitchFamily="18" charset="0"/>
                      </a:rPr>
                      <m:t>𝑁𝑎𝐶𝑙</m:t>
                    </m:r>
                    <m:r>
                      <a:rPr lang="en-US" b="0" i="1" smtClean="0">
                        <a:latin typeface="Cambria Math" panose="02040503050406030204" pitchFamily="18" charset="0"/>
                      </a:rPr>
                      <m:t> </m:t>
                    </m:r>
                    <m:d>
                      <m:dPr>
                        <m:ctrlPr>
                          <a:rPr lang="en-US" b="0" i="1" smtClean="0">
                            <a:latin typeface="Cambria Math"/>
                          </a:rPr>
                        </m:ctrlPr>
                      </m:dPr>
                      <m:e>
                        <m:r>
                          <a:rPr lang="en-US" b="0" i="1" smtClean="0">
                            <a:latin typeface="Cambria Math" panose="02040503050406030204" pitchFamily="18" charset="0"/>
                          </a:rPr>
                          <m:t>𝑎𝑞</m:t>
                        </m:r>
                      </m:e>
                    </m:d>
                  </m:oMath>
                </a14:m>
                <a:r>
                  <a:rPr lang="en-US" dirty="0" smtClean="0"/>
                  <a:t>  </a:t>
                </a:r>
                <a:r>
                  <a:rPr lang="en-US" dirty="0" smtClean="0">
                    <a:sym typeface="Wingdings" panose="05000000000000000000" pitchFamily="2" charset="2"/>
                  </a:rPr>
                  <a:t></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3"/>
              </p:nvPr>
            </p:nvSpPr>
            <p:spPr>
              <a:xfrm>
                <a:off x="914400" y="1489515"/>
                <a:ext cx="8410353" cy="5256453"/>
              </a:xfrm>
              <a:blipFill rotWithShape="0">
                <a:blip r:embed="rId2"/>
                <a:stretch>
                  <a:fillRect l="-652" t="-4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4997303" y="2179674"/>
                <a:ext cx="5826641" cy="4478149"/>
              </a:xfrm>
              <a:prstGeom prst="rect">
                <a:avLst/>
              </a:prstGeom>
              <a:noFill/>
            </p:spPr>
            <p:txBody>
              <a:bodyPr wrap="square" rtlCol="0">
                <a:spAutoFit/>
              </a:bodyPr>
              <a:lstStyle/>
              <a:p>
                <a:pPr>
                  <a:lnSpc>
                    <a:spcPct val="150000"/>
                  </a:lnSpc>
                </a:pPr>
                <a14:m>
                  <m:oMathPara xmlns:m="http://schemas.openxmlformats.org/officeDocument/2006/math">
                    <m:oMathParaPr>
                      <m:jc m:val="left"/>
                    </m:oMathParaPr>
                    <m:oMath xmlns:m="http://schemas.openxmlformats.org/officeDocument/2006/math">
                      <m:r>
                        <a:rPr lang="en-US" sz="1900" b="1" i="1" smtClean="0">
                          <a:solidFill>
                            <a:schemeClr val="accent6">
                              <a:lumMod val="50000"/>
                            </a:schemeClr>
                          </a:solidFill>
                          <a:latin typeface="Cambria Math" panose="02040503050406030204" pitchFamily="18" charset="0"/>
                        </a:rPr>
                        <m:t>𝑨</m:t>
                      </m:r>
                      <m:sSub>
                        <m:sSubPr>
                          <m:ctrlPr>
                            <a:rPr lang="en-US" sz="1900" b="1" i="1" smtClean="0">
                              <a:solidFill>
                                <a:schemeClr val="accent6">
                                  <a:lumMod val="50000"/>
                                </a:schemeClr>
                              </a:solidFill>
                              <a:latin typeface="Cambria Math"/>
                            </a:rPr>
                          </m:ctrlPr>
                        </m:sSubPr>
                        <m:e>
                          <m:r>
                            <a:rPr lang="en-US" sz="1900" b="1" i="1" smtClean="0">
                              <a:solidFill>
                                <a:schemeClr val="accent6">
                                  <a:lumMod val="50000"/>
                                </a:schemeClr>
                              </a:solidFill>
                              <a:latin typeface="Cambria Math" panose="02040503050406030204" pitchFamily="18" charset="0"/>
                            </a:rPr>
                            <m:t>𝒈</m:t>
                          </m:r>
                        </m:e>
                        <m:sub>
                          <m:r>
                            <a:rPr lang="en-US" sz="1900" b="1" i="1" smtClean="0">
                              <a:solidFill>
                                <a:schemeClr val="accent6">
                                  <a:lumMod val="50000"/>
                                </a:schemeClr>
                              </a:solidFill>
                              <a:latin typeface="Cambria Math" panose="02040503050406030204" pitchFamily="18" charset="0"/>
                            </a:rPr>
                            <m:t>𝟐</m:t>
                          </m:r>
                        </m:sub>
                      </m:sSub>
                      <m:r>
                        <a:rPr lang="en-US" sz="1900" b="1" i="1" smtClean="0">
                          <a:solidFill>
                            <a:schemeClr val="accent6">
                              <a:lumMod val="50000"/>
                            </a:schemeClr>
                          </a:solidFill>
                          <a:latin typeface="Cambria Math" panose="02040503050406030204" pitchFamily="18" charset="0"/>
                        </a:rPr>
                        <m:t>𝑪</m:t>
                      </m:r>
                      <m:sSub>
                        <m:sSubPr>
                          <m:ctrlPr>
                            <a:rPr lang="en-US" sz="1900" b="1" i="1" smtClean="0">
                              <a:solidFill>
                                <a:schemeClr val="accent6">
                                  <a:lumMod val="50000"/>
                                </a:schemeClr>
                              </a:solidFill>
                              <a:latin typeface="Cambria Math"/>
                            </a:rPr>
                          </m:ctrlPr>
                        </m:sSubPr>
                        <m:e>
                          <m:r>
                            <a:rPr lang="en-US" sz="1900" b="1" i="1" smtClean="0">
                              <a:solidFill>
                                <a:schemeClr val="accent6">
                                  <a:lumMod val="50000"/>
                                </a:schemeClr>
                              </a:solidFill>
                              <a:latin typeface="Cambria Math" panose="02040503050406030204" pitchFamily="18" charset="0"/>
                            </a:rPr>
                            <m:t>𝑶</m:t>
                          </m:r>
                        </m:e>
                        <m:sub>
                          <m:r>
                            <a:rPr lang="en-US" sz="1900" b="1" i="1" smtClean="0">
                              <a:solidFill>
                                <a:schemeClr val="accent6">
                                  <a:lumMod val="50000"/>
                                </a:schemeClr>
                              </a:solidFill>
                              <a:latin typeface="Cambria Math" panose="02040503050406030204" pitchFamily="18" charset="0"/>
                            </a:rPr>
                            <m:t>𝟑</m:t>
                          </m:r>
                        </m:sub>
                      </m:sSub>
                      <m:r>
                        <a:rPr lang="en-US" sz="1900" b="1" i="1" smtClean="0">
                          <a:solidFill>
                            <a:schemeClr val="accent6">
                              <a:lumMod val="50000"/>
                            </a:schemeClr>
                          </a:solidFill>
                          <a:latin typeface="Cambria Math" panose="02040503050406030204" pitchFamily="18" charset="0"/>
                        </a:rPr>
                        <m:t> </m:t>
                      </m:r>
                      <m:d>
                        <m:dPr>
                          <m:ctrlPr>
                            <a:rPr lang="en-US" sz="1900" b="1" i="1" smtClean="0">
                              <a:solidFill>
                                <a:schemeClr val="accent6">
                                  <a:lumMod val="50000"/>
                                </a:schemeClr>
                              </a:solidFill>
                              <a:latin typeface="Cambria Math"/>
                            </a:rPr>
                          </m:ctrlPr>
                        </m:dPr>
                        <m:e>
                          <m:r>
                            <a:rPr lang="en-US" sz="1900" b="1" i="1" smtClean="0">
                              <a:solidFill>
                                <a:schemeClr val="accent6">
                                  <a:lumMod val="50000"/>
                                </a:schemeClr>
                              </a:solidFill>
                              <a:latin typeface="Cambria Math" panose="02040503050406030204" pitchFamily="18" charset="0"/>
                            </a:rPr>
                            <m:t>𝒔</m:t>
                          </m:r>
                        </m:e>
                      </m:d>
                      <m:r>
                        <a:rPr lang="en-US" sz="1900" b="1" i="1" smtClean="0">
                          <a:solidFill>
                            <a:schemeClr val="accent6">
                              <a:lumMod val="50000"/>
                            </a:schemeClr>
                          </a:solidFill>
                          <a:latin typeface="Cambria Math" panose="02040503050406030204" pitchFamily="18" charset="0"/>
                        </a:rPr>
                        <m:t>+</m:t>
                      </m:r>
                      <m:r>
                        <a:rPr lang="en-US" sz="1900" b="1" i="1" smtClean="0">
                          <a:solidFill>
                            <a:schemeClr val="accent6">
                              <a:lumMod val="50000"/>
                            </a:schemeClr>
                          </a:solidFill>
                          <a:latin typeface="Cambria Math" panose="02040503050406030204" pitchFamily="18" charset="0"/>
                        </a:rPr>
                        <m:t>𝑵𝒂𝑵</m:t>
                      </m:r>
                      <m:sSub>
                        <m:sSubPr>
                          <m:ctrlPr>
                            <a:rPr lang="en-US" sz="1900" b="1" i="1" smtClean="0">
                              <a:solidFill>
                                <a:schemeClr val="accent6">
                                  <a:lumMod val="50000"/>
                                </a:schemeClr>
                              </a:solidFill>
                              <a:latin typeface="Cambria Math"/>
                            </a:rPr>
                          </m:ctrlPr>
                        </m:sSubPr>
                        <m:e>
                          <m:r>
                            <a:rPr lang="en-US" sz="1900" b="1" i="1" smtClean="0">
                              <a:solidFill>
                                <a:schemeClr val="accent6">
                                  <a:lumMod val="50000"/>
                                </a:schemeClr>
                              </a:solidFill>
                              <a:latin typeface="Cambria Math" panose="02040503050406030204" pitchFamily="18" charset="0"/>
                            </a:rPr>
                            <m:t>𝑶</m:t>
                          </m:r>
                        </m:e>
                        <m:sub>
                          <m:r>
                            <a:rPr lang="en-US" sz="1900" b="1" i="1" smtClean="0">
                              <a:solidFill>
                                <a:schemeClr val="accent6">
                                  <a:lumMod val="50000"/>
                                </a:schemeClr>
                              </a:solidFill>
                              <a:latin typeface="Cambria Math" panose="02040503050406030204" pitchFamily="18" charset="0"/>
                            </a:rPr>
                            <m:t>𝟑</m:t>
                          </m:r>
                        </m:sub>
                      </m:sSub>
                      <m:r>
                        <a:rPr lang="en-US" sz="1900" b="1" i="1" smtClean="0">
                          <a:solidFill>
                            <a:schemeClr val="accent6">
                              <a:lumMod val="50000"/>
                            </a:schemeClr>
                          </a:solidFill>
                          <a:latin typeface="Cambria Math" panose="02040503050406030204" pitchFamily="18" charset="0"/>
                        </a:rPr>
                        <m:t> (</m:t>
                      </m:r>
                      <m:r>
                        <a:rPr lang="en-US" sz="1900" b="1" i="1" smtClean="0">
                          <a:solidFill>
                            <a:schemeClr val="accent6">
                              <a:lumMod val="50000"/>
                            </a:schemeClr>
                          </a:solidFill>
                          <a:latin typeface="Cambria Math" panose="02040503050406030204" pitchFamily="18" charset="0"/>
                        </a:rPr>
                        <m:t>𝒂𝒒</m:t>
                      </m:r>
                      <m:r>
                        <a:rPr lang="en-US" sz="1900" b="1" i="1" smtClean="0">
                          <a:solidFill>
                            <a:schemeClr val="accent6">
                              <a:lumMod val="50000"/>
                            </a:schemeClr>
                          </a:solidFill>
                          <a:latin typeface="Cambria Math" panose="02040503050406030204" pitchFamily="18" charset="0"/>
                        </a:rPr>
                        <m:t>)</m:t>
                      </m:r>
                    </m:oMath>
                  </m:oMathPara>
                </a14:m>
                <a:endParaRPr lang="en-US" sz="1900" b="1" dirty="0" smtClean="0">
                  <a:solidFill>
                    <a:schemeClr val="accent6">
                      <a:lumMod val="50000"/>
                    </a:schemeClr>
                  </a:solidFill>
                </a:endParaRPr>
              </a:p>
              <a:p>
                <a:pPr>
                  <a:lnSpc>
                    <a:spcPct val="150000"/>
                  </a:lnSpc>
                </a:pPr>
                <a14:m>
                  <m:oMathPara xmlns:m="http://schemas.openxmlformats.org/officeDocument/2006/math">
                    <m:oMathParaPr>
                      <m:jc m:val="left"/>
                    </m:oMathParaPr>
                    <m:oMath xmlns:m="http://schemas.openxmlformats.org/officeDocument/2006/math">
                      <m:r>
                        <a:rPr lang="en-US" sz="1900" b="1" i="1" smtClean="0">
                          <a:solidFill>
                            <a:schemeClr val="accent6">
                              <a:lumMod val="50000"/>
                            </a:schemeClr>
                          </a:solidFill>
                          <a:latin typeface="Cambria Math" panose="02040503050406030204" pitchFamily="18" charset="0"/>
                        </a:rPr>
                        <m:t>𝑵𝑹</m:t>
                      </m:r>
                    </m:oMath>
                  </m:oMathPara>
                </a14:m>
                <a:endParaRPr lang="en-US" sz="1900" b="1" dirty="0" smtClean="0">
                  <a:solidFill>
                    <a:schemeClr val="accent6">
                      <a:lumMod val="50000"/>
                    </a:schemeClr>
                  </a:solidFill>
                </a:endParaRPr>
              </a:p>
              <a:p>
                <a:pPr>
                  <a:lnSpc>
                    <a:spcPct val="150000"/>
                  </a:lnSpc>
                </a:pPr>
                <a14:m>
                  <m:oMathPara xmlns:m="http://schemas.openxmlformats.org/officeDocument/2006/math">
                    <m:oMathParaPr>
                      <m:jc m:val="left"/>
                    </m:oMathParaPr>
                    <m:oMath xmlns:m="http://schemas.openxmlformats.org/officeDocument/2006/math">
                      <m:sSub>
                        <m:sSubPr>
                          <m:ctrlPr>
                            <a:rPr lang="en-US" sz="1900" b="1" i="1" smtClean="0">
                              <a:solidFill>
                                <a:schemeClr val="accent6">
                                  <a:lumMod val="50000"/>
                                </a:schemeClr>
                              </a:solidFill>
                              <a:latin typeface="Cambria Math"/>
                            </a:rPr>
                          </m:ctrlPr>
                        </m:sSubPr>
                        <m:e>
                          <m:r>
                            <a:rPr lang="en-US" sz="1900" b="1" i="1" smtClean="0">
                              <a:solidFill>
                                <a:schemeClr val="accent6">
                                  <a:lumMod val="50000"/>
                                </a:schemeClr>
                              </a:solidFill>
                              <a:latin typeface="Cambria Math" panose="02040503050406030204" pitchFamily="18" charset="0"/>
                            </a:rPr>
                            <m:t>𝑭𝒆</m:t>
                          </m:r>
                        </m:e>
                        <m:sub>
                          <m:r>
                            <a:rPr lang="en-US" sz="1900" b="1" i="1" smtClean="0">
                              <a:solidFill>
                                <a:schemeClr val="accent6">
                                  <a:lumMod val="50000"/>
                                </a:schemeClr>
                              </a:solidFill>
                              <a:latin typeface="Cambria Math" panose="02040503050406030204" pitchFamily="18" charset="0"/>
                            </a:rPr>
                            <m:t>𝟐</m:t>
                          </m:r>
                        </m:sub>
                      </m:sSub>
                      <m:sSub>
                        <m:sSubPr>
                          <m:ctrlPr>
                            <a:rPr lang="en-US" sz="1900" b="1" i="1" smtClean="0">
                              <a:solidFill>
                                <a:schemeClr val="accent6">
                                  <a:lumMod val="50000"/>
                                </a:schemeClr>
                              </a:solidFill>
                              <a:latin typeface="Cambria Math"/>
                            </a:rPr>
                          </m:ctrlPr>
                        </m:sSubPr>
                        <m:e>
                          <m:d>
                            <m:dPr>
                              <m:ctrlPr>
                                <a:rPr lang="en-US" sz="1900" b="1" i="1" smtClean="0">
                                  <a:solidFill>
                                    <a:schemeClr val="accent6">
                                      <a:lumMod val="50000"/>
                                    </a:schemeClr>
                                  </a:solidFill>
                                  <a:latin typeface="Cambria Math"/>
                                </a:rPr>
                              </m:ctrlPr>
                            </m:dPr>
                            <m:e>
                              <m:sSub>
                                <m:sSubPr>
                                  <m:ctrlPr>
                                    <a:rPr lang="en-US" sz="1900" b="1" i="1" smtClean="0">
                                      <a:solidFill>
                                        <a:schemeClr val="accent6">
                                          <a:lumMod val="50000"/>
                                        </a:schemeClr>
                                      </a:solidFill>
                                      <a:latin typeface="Cambria Math"/>
                                    </a:rPr>
                                  </m:ctrlPr>
                                </m:sSubPr>
                                <m:e>
                                  <m:r>
                                    <a:rPr lang="en-US" sz="1900" b="1" i="1" smtClean="0">
                                      <a:solidFill>
                                        <a:schemeClr val="accent6">
                                          <a:lumMod val="50000"/>
                                        </a:schemeClr>
                                      </a:solidFill>
                                      <a:latin typeface="Cambria Math" panose="02040503050406030204" pitchFamily="18" charset="0"/>
                                    </a:rPr>
                                    <m:t>𝑪𝒓𝑶</m:t>
                                  </m:r>
                                </m:e>
                                <m:sub>
                                  <m:r>
                                    <a:rPr lang="en-US" sz="1900" b="1" i="1" smtClean="0">
                                      <a:solidFill>
                                        <a:schemeClr val="accent6">
                                          <a:lumMod val="50000"/>
                                        </a:schemeClr>
                                      </a:solidFill>
                                      <a:latin typeface="Cambria Math" panose="02040503050406030204" pitchFamily="18" charset="0"/>
                                    </a:rPr>
                                    <m:t>𝟒</m:t>
                                  </m:r>
                                </m:sub>
                              </m:sSub>
                            </m:e>
                          </m:d>
                        </m:e>
                        <m:sub>
                          <m:r>
                            <a:rPr lang="en-US" sz="1900" b="1" i="1" smtClean="0">
                              <a:solidFill>
                                <a:schemeClr val="accent6">
                                  <a:lumMod val="50000"/>
                                </a:schemeClr>
                              </a:solidFill>
                              <a:latin typeface="Cambria Math" panose="02040503050406030204" pitchFamily="18" charset="0"/>
                            </a:rPr>
                            <m:t>𝟑</m:t>
                          </m:r>
                        </m:sub>
                      </m:sSub>
                      <m:r>
                        <a:rPr lang="en-US" sz="1900" b="1" i="1" smtClean="0">
                          <a:solidFill>
                            <a:schemeClr val="accent6">
                              <a:lumMod val="50000"/>
                            </a:schemeClr>
                          </a:solidFill>
                          <a:latin typeface="Cambria Math" panose="02040503050406030204" pitchFamily="18" charset="0"/>
                        </a:rPr>
                        <m:t> </m:t>
                      </m:r>
                      <m:d>
                        <m:dPr>
                          <m:ctrlPr>
                            <a:rPr lang="en-US" sz="1900" b="1" i="1" smtClean="0">
                              <a:solidFill>
                                <a:schemeClr val="accent6">
                                  <a:lumMod val="50000"/>
                                </a:schemeClr>
                              </a:solidFill>
                              <a:latin typeface="Cambria Math"/>
                            </a:rPr>
                          </m:ctrlPr>
                        </m:dPr>
                        <m:e>
                          <m:r>
                            <a:rPr lang="en-US" sz="1900" b="1" i="1" smtClean="0">
                              <a:solidFill>
                                <a:schemeClr val="accent6">
                                  <a:lumMod val="50000"/>
                                </a:schemeClr>
                              </a:solidFill>
                              <a:latin typeface="Cambria Math" panose="02040503050406030204" pitchFamily="18" charset="0"/>
                            </a:rPr>
                            <m:t>𝒔</m:t>
                          </m:r>
                        </m:e>
                      </m:d>
                      <m:r>
                        <a:rPr lang="en-US" sz="1900" b="1" i="1" smtClean="0">
                          <a:solidFill>
                            <a:schemeClr val="accent6">
                              <a:lumMod val="50000"/>
                            </a:schemeClr>
                          </a:solidFill>
                          <a:latin typeface="Cambria Math" panose="02040503050406030204" pitchFamily="18" charset="0"/>
                        </a:rPr>
                        <m:t>+</m:t>
                      </m:r>
                      <m:r>
                        <a:rPr lang="en-US" sz="1900" b="1" i="1" smtClean="0">
                          <a:solidFill>
                            <a:schemeClr val="accent6">
                              <a:lumMod val="50000"/>
                            </a:schemeClr>
                          </a:solidFill>
                          <a:latin typeface="Cambria Math" panose="02040503050406030204" pitchFamily="18" charset="0"/>
                        </a:rPr>
                        <m:t>𝟔</m:t>
                      </m:r>
                      <m:r>
                        <a:rPr lang="en-US" sz="1900" b="1" i="1" smtClean="0">
                          <a:solidFill>
                            <a:schemeClr val="accent6">
                              <a:lumMod val="50000"/>
                            </a:schemeClr>
                          </a:solidFill>
                          <a:latin typeface="Cambria Math" panose="02040503050406030204" pitchFamily="18" charset="0"/>
                        </a:rPr>
                        <m:t>𝑵𝒂𝑪𝒍</m:t>
                      </m:r>
                      <m:r>
                        <a:rPr lang="en-US" sz="1900" b="1" i="1" smtClean="0">
                          <a:solidFill>
                            <a:schemeClr val="accent6">
                              <a:lumMod val="50000"/>
                            </a:schemeClr>
                          </a:solidFill>
                          <a:latin typeface="Cambria Math" panose="02040503050406030204" pitchFamily="18" charset="0"/>
                        </a:rPr>
                        <m:t> </m:t>
                      </m:r>
                      <m:d>
                        <m:dPr>
                          <m:ctrlPr>
                            <a:rPr lang="en-US" sz="1900" b="1" i="1" smtClean="0">
                              <a:solidFill>
                                <a:schemeClr val="accent6">
                                  <a:lumMod val="50000"/>
                                </a:schemeClr>
                              </a:solidFill>
                              <a:latin typeface="Cambria Math"/>
                            </a:rPr>
                          </m:ctrlPr>
                        </m:dPr>
                        <m:e>
                          <m:r>
                            <a:rPr lang="en-US" sz="1900" b="1" i="1" smtClean="0">
                              <a:solidFill>
                                <a:schemeClr val="accent6">
                                  <a:lumMod val="50000"/>
                                </a:schemeClr>
                              </a:solidFill>
                              <a:latin typeface="Cambria Math" panose="02040503050406030204" pitchFamily="18" charset="0"/>
                            </a:rPr>
                            <m:t>𝒂𝒒</m:t>
                          </m:r>
                        </m:e>
                      </m:d>
                    </m:oMath>
                  </m:oMathPara>
                </a14:m>
                <a:endParaRPr lang="en-US" sz="1900" b="1" dirty="0" smtClean="0">
                  <a:solidFill>
                    <a:schemeClr val="accent6">
                      <a:lumMod val="50000"/>
                    </a:schemeClr>
                  </a:solidFill>
                </a:endParaRPr>
              </a:p>
              <a:p>
                <a:pPr>
                  <a:lnSpc>
                    <a:spcPct val="150000"/>
                  </a:lnSpc>
                </a:pPr>
                <a14:m>
                  <m:oMathPara xmlns:m="http://schemas.openxmlformats.org/officeDocument/2006/math">
                    <m:oMathParaPr>
                      <m:jc m:val="left"/>
                    </m:oMathParaPr>
                    <m:oMath xmlns:m="http://schemas.openxmlformats.org/officeDocument/2006/math">
                      <m:r>
                        <a:rPr lang="en-US" sz="1900" b="1" i="1" smtClean="0">
                          <a:solidFill>
                            <a:schemeClr val="accent6">
                              <a:lumMod val="50000"/>
                            </a:schemeClr>
                          </a:solidFill>
                          <a:latin typeface="Cambria Math" panose="02040503050406030204" pitchFamily="18" charset="0"/>
                        </a:rPr>
                        <m:t>𝑷𝒃</m:t>
                      </m:r>
                      <m:sSub>
                        <m:sSubPr>
                          <m:ctrlPr>
                            <a:rPr lang="en-US" sz="1900" b="1" i="1" smtClean="0">
                              <a:solidFill>
                                <a:schemeClr val="accent6">
                                  <a:lumMod val="50000"/>
                                </a:schemeClr>
                              </a:solidFill>
                              <a:latin typeface="Cambria Math"/>
                            </a:rPr>
                          </m:ctrlPr>
                        </m:sSubPr>
                        <m:e>
                          <m:r>
                            <a:rPr lang="en-US" sz="1900" b="1" i="1" smtClean="0">
                              <a:solidFill>
                                <a:schemeClr val="accent6">
                                  <a:lumMod val="50000"/>
                                </a:schemeClr>
                              </a:solidFill>
                              <a:latin typeface="Cambria Math" panose="02040503050406030204" pitchFamily="18" charset="0"/>
                            </a:rPr>
                            <m:t>𝑩𝒓</m:t>
                          </m:r>
                        </m:e>
                        <m:sub>
                          <m:r>
                            <a:rPr lang="en-US" sz="1900" b="1" i="1" smtClean="0">
                              <a:solidFill>
                                <a:schemeClr val="accent6">
                                  <a:lumMod val="50000"/>
                                </a:schemeClr>
                              </a:solidFill>
                              <a:latin typeface="Cambria Math" panose="02040503050406030204" pitchFamily="18" charset="0"/>
                            </a:rPr>
                            <m:t>𝟐</m:t>
                          </m:r>
                        </m:sub>
                      </m:sSub>
                      <m:r>
                        <a:rPr lang="en-US" sz="1900" b="1" i="1" smtClean="0">
                          <a:solidFill>
                            <a:schemeClr val="accent6">
                              <a:lumMod val="50000"/>
                            </a:schemeClr>
                          </a:solidFill>
                          <a:latin typeface="Cambria Math" panose="02040503050406030204" pitchFamily="18" charset="0"/>
                        </a:rPr>
                        <m:t> </m:t>
                      </m:r>
                      <m:d>
                        <m:dPr>
                          <m:ctrlPr>
                            <a:rPr lang="en-US" sz="1900" b="1" i="1" smtClean="0">
                              <a:solidFill>
                                <a:schemeClr val="accent6">
                                  <a:lumMod val="50000"/>
                                </a:schemeClr>
                              </a:solidFill>
                              <a:latin typeface="Cambria Math"/>
                            </a:rPr>
                          </m:ctrlPr>
                        </m:dPr>
                        <m:e>
                          <m:r>
                            <a:rPr lang="en-US" sz="1900" b="1" i="1" smtClean="0">
                              <a:solidFill>
                                <a:schemeClr val="accent6">
                                  <a:lumMod val="50000"/>
                                </a:schemeClr>
                              </a:solidFill>
                              <a:latin typeface="Cambria Math" panose="02040503050406030204" pitchFamily="18" charset="0"/>
                            </a:rPr>
                            <m:t>𝒂𝒒</m:t>
                          </m:r>
                        </m:e>
                      </m:d>
                      <m:r>
                        <a:rPr lang="en-US" sz="1900" b="1" i="1" smtClean="0">
                          <a:solidFill>
                            <a:schemeClr val="accent6">
                              <a:lumMod val="50000"/>
                            </a:schemeClr>
                          </a:solidFill>
                          <a:latin typeface="Cambria Math" panose="02040503050406030204" pitchFamily="18" charset="0"/>
                        </a:rPr>
                        <m:t>+</m:t>
                      </m:r>
                      <m:r>
                        <a:rPr lang="en-US" sz="1900" b="1" i="1" smtClean="0">
                          <a:solidFill>
                            <a:schemeClr val="accent6">
                              <a:lumMod val="50000"/>
                            </a:schemeClr>
                          </a:solidFill>
                          <a:latin typeface="Cambria Math" panose="02040503050406030204" pitchFamily="18" charset="0"/>
                        </a:rPr>
                        <m:t>𝑴𝒈</m:t>
                      </m:r>
                      <m:sSub>
                        <m:sSubPr>
                          <m:ctrlPr>
                            <a:rPr lang="en-US" sz="1900" b="1" i="1" smtClean="0">
                              <a:solidFill>
                                <a:schemeClr val="accent6">
                                  <a:lumMod val="50000"/>
                                </a:schemeClr>
                              </a:solidFill>
                              <a:latin typeface="Cambria Math"/>
                            </a:rPr>
                          </m:ctrlPr>
                        </m:sSubPr>
                        <m:e>
                          <m:d>
                            <m:dPr>
                              <m:ctrlPr>
                                <a:rPr lang="en-US" sz="1900" b="1" i="1" smtClean="0">
                                  <a:solidFill>
                                    <a:schemeClr val="accent6">
                                      <a:lumMod val="50000"/>
                                    </a:schemeClr>
                                  </a:solidFill>
                                  <a:latin typeface="Cambria Math"/>
                                </a:rPr>
                              </m:ctrlPr>
                            </m:dPr>
                            <m:e>
                              <m:sSub>
                                <m:sSubPr>
                                  <m:ctrlPr>
                                    <a:rPr lang="en-US" sz="1900" b="1" i="1" smtClean="0">
                                      <a:solidFill>
                                        <a:schemeClr val="accent6">
                                          <a:lumMod val="50000"/>
                                        </a:schemeClr>
                                      </a:solidFill>
                                      <a:latin typeface="Cambria Math"/>
                                    </a:rPr>
                                  </m:ctrlPr>
                                </m:sSubPr>
                                <m:e>
                                  <m:r>
                                    <a:rPr lang="en-US" sz="1900" b="1" i="1" smtClean="0">
                                      <a:solidFill>
                                        <a:schemeClr val="accent6">
                                          <a:lumMod val="50000"/>
                                        </a:schemeClr>
                                      </a:solidFill>
                                      <a:latin typeface="Cambria Math" panose="02040503050406030204" pitchFamily="18" charset="0"/>
                                    </a:rPr>
                                    <m:t>𝑵𝑶</m:t>
                                  </m:r>
                                </m:e>
                                <m:sub>
                                  <m:r>
                                    <a:rPr lang="en-US" sz="1900" b="1" i="1" smtClean="0">
                                      <a:solidFill>
                                        <a:schemeClr val="accent6">
                                          <a:lumMod val="50000"/>
                                        </a:schemeClr>
                                      </a:solidFill>
                                      <a:latin typeface="Cambria Math" panose="02040503050406030204" pitchFamily="18" charset="0"/>
                                    </a:rPr>
                                    <m:t>𝟑</m:t>
                                  </m:r>
                                </m:sub>
                              </m:sSub>
                            </m:e>
                          </m:d>
                        </m:e>
                        <m:sub>
                          <m:r>
                            <a:rPr lang="en-US" sz="1900" b="1" i="1" smtClean="0">
                              <a:solidFill>
                                <a:schemeClr val="accent6">
                                  <a:lumMod val="50000"/>
                                </a:schemeClr>
                              </a:solidFill>
                              <a:latin typeface="Cambria Math" panose="02040503050406030204" pitchFamily="18" charset="0"/>
                            </a:rPr>
                            <m:t>𝟐</m:t>
                          </m:r>
                        </m:sub>
                      </m:sSub>
                      <m:r>
                        <a:rPr lang="en-US" sz="1900" b="1" i="1" smtClean="0">
                          <a:solidFill>
                            <a:schemeClr val="accent6">
                              <a:lumMod val="50000"/>
                            </a:schemeClr>
                          </a:solidFill>
                          <a:latin typeface="Cambria Math" panose="02040503050406030204" pitchFamily="18" charset="0"/>
                        </a:rPr>
                        <m:t> </m:t>
                      </m:r>
                      <m:d>
                        <m:dPr>
                          <m:ctrlPr>
                            <a:rPr lang="en-US" sz="1900" b="1" i="1" smtClean="0">
                              <a:solidFill>
                                <a:schemeClr val="accent6">
                                  <a:lumMod val="50000"/>
                                </a:schemeClr>
                              </a:solidFill>
                              <a:latin typeface="Cambria Math"/>
                            </a:rPr>
                          </m:ctrlPr>
                        </m:dPr>
                        <m:e>
                          <m:r>
                            <a:rPr lang="en-US" sz="1900" b="1" i="1" smtClean="0">
                              <a:solidFill>
                                <a:schemeClr val="accent6">
                                  <a:lumMod val="50000"/>
                                </a:schemeClr>
                              </a:solidFill>
                              <a:latin typeface="Cambria Math" panose="02040503050406030204" pitchFamily="18" charset="0"/>
                            </a:rPr>
                            <m:t>𝒂𝒒</m:t>
                          </m:r>
                        </m:e>
                      </m:d>
                    </m:oMath>
                  </m:oMathPara>
                </a14:m>
                <a:endParaRPr lang="en-US" sz="1900" b="1" dirty="0" smtClean="0">
                  <a:solidFill>
                    <a:schemeClr val="accent6">
                      <a:lumMod val="50000"/>
                    </a:schemeClr>
                  </a:solidFill>
                </a:endParaRPr>
              </a:p>
              <a:p>
                <a:pPr>
                  <a:lnSpc>
                    <a:spcPct val="150000"/>
                  </a:lnSpc>
                </a:pPr>
                <a14:m>
                  <m:oMathPara xmlns:m="http://schemas.openxmlformats.org/officeDocument/2006/math">
                    <m:oMathParaPr>
                      <m:jc m:val="left"/>
                    </m:oMathParaPr>
                    <m:oMath xmlns:m="http://schemas.openxmlformats.org/officeDocument/2006/math">
                      <m:r>
                        <a:rPr lang="en-US" sz="1900" b="1" i="1" smtClean="0">
                          <a:solidFill>
                            <a:schemeClr val="accent6">
                              <a:lumMod val="50000"/>
                            </a:schemeClr>
                          </a:solidFill>
                          <a:latin typeface="Cambria Math" panose="02040503050406030204" pitchFamily="18" charset="0"/>
                        </a:rPr>
                        <m:t>𝑵𝑹</m:t>
                      </m:r>
                    </m:oMath>
                  </m:oMathPara>
                </a14:m>
                <a:endParaRPr lang="en-US" sz="1900" b="1" dirty="0" smtClean="0">
                  <a:solidFill>
                    <a:schemeClr val="accent6">
                      <a:lumMod val="50000"/>
                    </a:schemeClr>
                  </a:solidFill>
                </a:endParaRPr>
              </a:p>
              <a:p>
                <a:pPr>
                  <a:lnSpc>
                    <a:spcPct val="150000"/>
                  </a:lnSpc>
                </a:pPr>
                <a14:m>
                  <m:oMathPara xmlns:m="http://schemas.openxmlformats.org/officeDocument/2006/math">
                    <m:oMathParaPr>
                      <m:jc m:val="left"/>
                    </m:oMathParaPr>
                    <m:oMath xmlns:m="http://schemas.openxmlformats.org/officeDocument/2006/math">
                      <m:r>
                        <a:rPr lang="en-US" sz="1900" b="1" i="1" smtClean="0">
                          <a:solidFill>
                            <a:schemeClr val="accent6">
                              <a:lumMod val="50000"/>
                            </a:schemeClr>
                          </a:solidFill>
                          <a:latin typeface="Cambria Math" panose="02040503050406030204" pitchFamily="18" charset="0"/>
                        </a:rPr>
                        <m:t>𝑷𝒃</m:t>
                      </m:r>
                      <m:sSub>
                        <m:sSubPr>
                          <m:ctrlPr>
                            <a:rPr lang="en-US" sz="1900" b="1" i="1" smtClean="0">
                              <a:solidFill>
                                <a:schemeClr val="accent6">
                                  <a:lumMod val="50000"/>
                                </a:schemeClr>
                              </a:solidFill>
                              <a:latin typeface="Cambria Math"/>
                            </a:rPr>
                          </m:ctrlPr>
                        </m:sSubPr>
                        <m:e>
                          <m:d>
                            <m:dPr>
                              <m:ctrlPr>
                                <a:rPr lang="en-US" sz="1900" b="1" i="1" smtClean="0">
                                  <a:solidFill>
                                    <a:schemeClr val="accent6">
                                      <a:lumMod val="50000"/>
                                    </a:schemeClr>
                                  </a:solidFill>
                                  <a:latin typeface="Cambria Math"/>
                                </a:rPr>
                              </m:ctrlPr>
                            </m:dPr>
                            <m:e>
                              <m:r>
                                <a:rPr lang="en-US" sz="1900" b="1" i="1" smtClean="0">
                                  <a:solidFill>
                                    <a:schemeClr val="accent6">
                                      <a:lumMod val="50000"/>
                                    </a:schemeClr>
                                  </a:solidFill>
                                  <a:latin typeface="Cambria Math" panose="02040503050406030204" pitchFamily="18" charset="0"/>
                                </a:rPr>
                                <m:t>𝑶𝑯</m:t>
                              </m:r>
                            </m:e>
                          </m:d>
                        </m:e>
                        <m:sub>
                          <m:r>
                            <a:rPr lang="en-US" sz="1900" b="1" i="1" smtClean="0">
                              <a:solidFill>
                                <a:schemeClr val="accent6">
                                  <a:lumMod val="50000"/>
                                </a:schemeClr>
                              </a:solidFill>
                              <a:latin typeface="Cambria Math" panose="02040503050406030204" pitchFamily="18" charset="0"/>
                            </a:rPr>
                            <m:t>𝟐</m:t>
                          </m:r>
                        </m:sub>
                      </m:sSub>
                      <m:r>
                        <a:rPr lang="en-US" sz="1900" b="1" i="1" smtClean="0">
                          <a:solidFill>
                            <a:schemeClr val="accent6">
                              <a:lumMod val="50000"/>
                            </a:schemeClr>
                          </a:solidFill>
                          <a:latin typeface="Cambria Math" panose="02040503050406030204" pitchFamily="18" charset="0"/>
                        </a:rPr>
                        <m:t> </m:t>
                      </m:r>
                      <m:d>
                        <m:dPr>
                          <m:ctrlPr>
                            <a:rPr lang="en-US" sz="1900" b="1" i="1" smtClean="0">
                              <a:solidFill>
                                <a:schemeClr val="accent6">
                                  <a:lumMod val="50000"/>
                                </a:schemeClr>
                              </a:solidFill>
                              <a:latin typeface="Cambria Math"/>
                            </a:rPr>
                          </m:ctrlPr>
                        </m:dPr>
                        <m:e>
                          <m:r>
                            <a:rPr lang="en-US" sz="1900" b="1" i="1" smtClean="0">
                              <a:solidFill>
                                <a:schemeClr val="accent6">
                                  <a:lumMod val="50000"/>
                                </a:schemeClr>
                              </a:solidFill>
                              <a:latin typeface="Cambria Math" panose="02040503050406030204" pitchFamily="18" charset="0"/>
                            </a:rPr>
                            <m:t>𝒔</m:t>
                          </m:r>
                        </m:e>
                      </m:d>
                      <m:r>
                        <a:rPr lang="en-US" sz="1900" b="1" i="1" smtClean="0">
                          <a:solidFill>
                            <a:schemeClr val="accent6">
                              <a:lumMod val="50000"/>
                            </a:schemeClr>
                          </a:solidFill>
                          <a:latin typeface="Cambria Math" panose="02040503050406030204" pitchFamily="18" charset="0"/>
                        </a:rPr>
                        <m:t>+  </m:t>
                      </m:r>
                      <m:r>
                        <a:rPr lang="en-US" sz="1900" b="1" i="1" smtClean="0">
                          <a:solidFill>
                            <a:schemeClr val="accent6">
                              <a:lumMod val="50000"/>
                            </a:schemeClr>
                          </a:solidFill>
                          <a:latin typeface="Cambria Math" panose="02040503050406030204" pitchFamily="18" charset="0"/>
                        </a:rPr>
                        <m:t>𝑵𝒂𝑵</m:t>
                      </m:r>
                      <m:sSub>
                        <m:sSubPr>
                          <m:ctrlPr>
                            <a:rPr lang="en-US" sz="1900" b="1" i="1" smtClean="0">
                              <a:solidFill>
                                <a:schemeClr val="accent6">
                                  <a:lumMod val="50000"/>
                                </a:schemeClr>
                              </a:solidFill>
                              <a:latin typeface="Cambria Math"/>
                            </a:rPr>
                          </m:ctrlPr>
                        </m:sSubPr>
                        <m:e>
                          <m:r>
                            <a:rPr lang="en-US" sz="1900" b="1" i="1" smtClean="0">
                              <a:solidFill>
                                <a:schemeClr val="accent6">
                                  <a:lumMod val="50000"/>
                                </a:schemeClr>
                              </a:solidFill>
                              <a:latin typeface="Cambria Math" panose="02040503050406030204" pitchFamily="18" charset="0"/>
                            </a:rPr>
                            <m:t>𝑶</m:t>
                          </m:r>
                        </m:e>
                        <m:sub>
                          <m:r>
                            <a:rPr lang="en-US" sz="1900" b="1" i="1" smtClean="0">
                              <a:solidFill>
                                <a:schemeClr val="accent6">
                                  <a:lumMod val="50000"/>
                                </a:schemeClr>
                              </a:solidFill>
                              <a:latin typeface="Cambria Math" panose="02040503050406030204" pitchFamily="18" charset="0"/>
                            </a:rPr>
                            <m:t>𝟑</m:t>
                          </m:r>
                        </m:sub>
                      </m:sSub>
                      <m:r>
                        <a:rPr lang="en-US" sz="1900" b="1" i="1" smtClean="0">
                          <a:solidFill>
                            <a:schemeClr val="accent6">
                              <a:lumMod val="50000"/>
                            </a:schemeClr>
                          </a:solidFill>
                          <a:latin typeface="Cambria Math" panose="02040503050406030204" pitchFamily="18" charset="0"/>
                        </a:rPr>
                        <m:t> </m:t>
                      </m:r>
                      <m:d>
                        <m:dPr>
                          <m:ctrlPr>
                            <a:rPr lang="en-US" sz="1900" b="1" i="1" smtClean="0">
                              <a:solidFill>
                                <a:schemeClr val="accent6">
                                  <a:lumMod val="50000"/>
                                </a:schemeClr>
                              </a:solidFill>
                              <a:latin typeface="Cambria Math"/>
                            </a:rPr>
                          </m:ctrlPr>
                        </m:dPr>
                        <m:e>
                          <m:r>
                            <a:rPr lang="en-US" sz="1900" b="1" i="1" smtClean="0">
                              <a:solidFill>
                                <a:schemeClr val="accent6">
                                  <a:lumMod val="50000"/>
                                </a:schemeClr>
                              </a:solidFill>
                              <a:latin typeface="Cambria Math" panose="02040503050406030204" pitchFamily="18" charset="0"/>
                            </a:rPr>
                            <m:t>𝒂𝒒</m:t>
                          </m:r>
                        </m:e>
                      </m:d>
                    </m:oMath>
                  </m:oMathPara>
                </a14:m>
                <a:endParaRPr lang="en-US" sz="1900" b="1" dirty="0" smtClean="0">
                  <a:solidFill>
                    <a:schemeClr val="accent6">
                      <a:lumMod val="50000"/>
                    </a:schemeClr>
                  </a:solidFill>
                </a:endParaRPr>
              </a:p>
              <a:p>
                <a:pPr>
                  <a:lnSpc>
                    <a:spcPct val="150000"/>
                  </a:lnSpc>
                </a:pPr>
                <a14:m>
                  <m:oMathPara xmlns:m="http://schemas.openxmlformats.org/officeDocument/2006/math">
                    <m:oMathParaPr>
                      <m:jc m:val="left"/>
                    </m:oMathParaPr>
                    <m:oMath xmlns:m="http://schemas.openxmlformats.org/officeDocument/2006/math">
                      <m:r>
                        <a:rPr lang="en-US" sz="1900" b="1" i="1" smtClean="0">
                          <a:solidFill>
                            <a:schemeClr val="accent6">
                              <a:lumMod val="50000"/>
                            </a:schemeClr>
                          </a:solidFill>
                          <a:latin typeface="Cambria Math" panose="02040503050406030204" pitchFamily="18" charset="0"/>
                        </a:rPr>
                        <m:t>𝑪𝒂𝑪𝒓</m:t>
                      </m:r>
                      <m:sSub>
                        <m:sSubPr>
                          <m:ctrlPr>
                            <a:rPr lang="en-US" sz="1900" b="1" i="1" smtClean="0">
                              <a:solidFill>
                                <a:schemeClr val="accent6">
                                  <a:lumMod val="50000"/>
                                </a:schemeClr>
                              </a:solidFill>
                              <a:latin typeface="Cambria Math"/>
                            </a:rPr>
                          </m:ctrlPr>
                        </m:sSubPr>
                        <m:e>
                          <m:r>
                            <a:rPr lang="en-US" sz="1900" b="1" i="1" smtClean="0">
                              <a:solidFill>
                                <a:schemeClr val="accent6">
                                  <a:lumMod val="50000"/>
                                </a:schemeClr>
                              </a:solidFill>
                              <a:latin typeface="Cambria Math" panose="02040503050406030204" pitchFamily="18" charset="0"/>
                            </a:rPr>
                            <m:t>𝑶</m:t>
                          </m:r>
                        </m:e>
                        <m:sub>
                          <m:r>
                            <a:rPr lang="en-US" sz="1900" b="1" i="1" smtClean="0">
                              <a:solidFill>
                                <a:schemeClr val="accent6">
                                  <a:lumMod val="50000"/>
                                </a:schemeClr>
                              </a:solidFill>
                              <a:latin typeface="Cambria Math" panose="02040503050406030204" pitchFamily="18" charset="0"/>
                            </a:rPr>
                            <m:t>𝟒</m:t>
                          </m:r>
                        </m:sub>
                      </m:sSub>
                      <m:r>
                        <a:rPr lang="en-US" sz="1900" b="1" i="1" smtClean="0">
                          <a:solidFill>
                            <a:schemeClr val="accent6">
                              <a:lumMod val="50000"/>
                            </a:schemeClr>
                          </a:solidFill>
                          <a:latin typeface="Cambria Math" panose="02040503050406030204" pitchFamily="18" charset="0"/>
                        </a:rPr>
                        <m:t> </m:t>
                      </m:r>
                      <m:d>
                        <m:dPr>
                          <m:ctrlPr>
                            <a:rPr lang="en-US" sz="1900" b="1" i="1" smtClean="0">
                              <a:solidFill>
                                <a:schemeClr val="accent6">
                                  <a:lumMod val="50000"/>
                                </a:schemeClr>
                              </a:solidFill>
                              <a:latin typeface="Cambria Math"/>
                            </a:rPr>
                          </m:ctrlPr>
                        </m:dPr>
                        <m:e>
                          <m:r>
                            <a:rPr lang="en-US" sz="1900" b="1" i="1" smtClean="0">
                              <a:solidFill>
                                <a:schemeClr val="accent6">
                                  <a:lumMod val="50000"/>
                                </a:schemeClr>
                              </a:solidFill>
                              <a:latin typeface="Cambria Math" panose="02040503050406030204" pitchFamily="18" charset="0"/>
                            </a:rPr>
                            <m:t>𝒔</m:t>
                          </m:r>
                        </m:e>
                      </m:d>
                      <m:r>
                        <a:rPr lang="en-US" sz="1900" b="1" i="1" smtClean="0">
                          <a:solidFill>
                            <a:schemeClr val="accent6">
                              <a:lumMod val="50000"/>
                            </a:schemeClr>
                          </a:solidFill>
                          <a:latin typeface="Cambria Math" panose="02040503050406030204" pitchFamily="18" charset="0"/>
                        </a:rPr>
                        <m:t>+</m:t>
                      </m:r>
                      <m:r>
                        <a:rPr lang="en-US" sz="1900" b="1" i="1" smtClean="0">
                          <a:solidFill>
                            <a:schemeClr val="accent6">
                              <a:lumMod val="50000"/>
                            </a:schemeClr>
                          </a:solidFill>
                          <a:latin typeface="Cambria Math" panose="02040503050406030204" pitchFamily="18" charset="0"/>
                        </a:rPr>
                        <m:t>𝟐</m:t>
                      </m:r>
                      <m:r>
                        <a:rPr lang="en-US" sz="1900" b="1" i="1" smtClean="0">
                          <a:solidFill>
                            <a:schemeClr val="accent6">
                              <a:lumMod val="50000"/>
                            </a:schemeClr>
                          </a:solidFill>
                          <a:latin typeface="Cambria Math" panose="02040503050406030204" pitchFamily="18" charset="0"/>
                        </a:rPr>
                        <m:t> </m:t>
                      </m:r>
                      <m:r>
                        <a:rPr lang="en-US" sz="1900" b="1" i="1" smtClean="0">
                          <a:solidFill>
                            <a:schemeClr val="accent6">
                              <a:lumMod val="50000"/>
                            </a:schemeClr>
                          </a:solidFill>
                          <a:latin typeface="Cambria Math" panose="02040503050406030204" pitchFamily="18" charset="0"/>
                        </a:rPr>
                        <m:t>𝑵𝒂𝑪𝒍</m:t>
                      </m:r>
                      <m:r>
                        <a:rPr lang="en-US" sz="1900" b="1" i="1" smtClean="0">
                          <a:solidFill>
                            <a:schemeClr val="accent6">
                              <a:lumMod val="50000"/>
                            </a:schemeClr>
                          </a:solidFill>
                          <a:latin typeface="Cambria Math" panose="02040503050406030204" pitchFamily="18" charset="0"/>
                        </a:rPr>
                        <m:t> (</m:t>
                      </m:r>
                      <m:r>
                        <a:rPr lang="en-US" sz="1900" b="1" i="1" smtClean="0">
                          <a:solidFill>
                            <a:schemeClr val="accent6">
                              <a:lumMod val="50000"/>
                            </a:schemeClr>
                          </a:solidFill>
                          <a:latin typeface="Cambria Math" panose="02040503050406030204" pitchFamily="18" charset="0"/>
                        </a:rPr>
                        <m:t>𝒂𝒒</m:t>
                      </m:r>
                      <m:r>
                        <a:rPr lang="en-US" sz="1900" b="1" i="1" smtClean="0">
                          <a:solidFill>
                            <a:schemeClr val="accent6">
                              <a:lumMod val="50000"/>
                            </a:schemeClr>
                          </a:solidFill>
                          <a:latin typeface="Cambria Math" panose="02040503050406030204" pitchFamily="18" charset="0"/>
                        </a:rPr>
                        <m:t>)</m:t>
                      </m:r>
                    </m:oMath>
                  </m:oMathPara>
                </a14:m>
                <a:endParaRPr lang="en-US" sz="1900" b="1" dirty="0" smtClean="0">
                  <a:solidFill>
                    <a:schemeClr val="accent6">
                      <a:lumMod val="50000"/>
                    </a:schemeClr>
                  </a:solidFill>
                </a:endParaRPr>
              </a:p>
              <a:p>
                <a:pPr>
                  <a:lnSpc>
                    <a:spcPct val="150000"/>
                  </a:lnSpc>
                </a:pPr>
                <a14:m>
                  <m:oMathPara xmlns:m="http://schemas.openxmlformats.org/officeDocument/2006/math">
                    <m:oMathParaPr>
                      <m:jc m:val="left"/>
                    </m:oMathParaPr>
                    <m:oMath xmlns:m="http://schemas.openxmlformats.org/officeDocument/2006/math">
                      <m:r>
                        <a:rPr lang="en-US" sz="1900" b="1" i="1" smtClean="0">
                          <a:solidFill>
                            <a:schemeClr val="accent6">
                              <a:lumMod val="50000"/>
                            </a:schemeClr>
                          </a:solidFill>
                          <a:latin typeface="Cambria Math" panose="02040503050406030204" pitchFamily="18" charset="0"/>
                        </a:rPr>
                        <m:t>𝑭𝒆</m:t>
                      </m:r>
                      <m:sSub>
                        <m:sSubPr>
                          <m:ctrlPr>
                            <a:rPr lang="en-US" sz="1900" b="1" i="1" smtClean="0">
                              <a:solidFill>
                                <a:schemeClr val="accent6">
                                  <a:lumMod val="50000"/>
                                </a:schemeClr>
                              </a:solidFill>
                              <a:latin typeface="Cambria Math"/>
                            </a:rPr>
                          </m:ctrlPr>
                        </m:sSubPr>
                        <m:e>
                          <m:d>
                            <m:dPr>
                              <m:ctrlPr>
                                <a:rPr lang="en-US" sz="1900" b="1" i="1" smtClean="0">
                                  <a:solidFill>
                                    <a:schemeClr val="accent6">
                                      <a:lumMod val="50000"/>
                                    </a:schemeClr>
                                  </a:solidFill>
                                  <a:latin typeface="Cambria Math"/>
                                </a:rPr>
                              </m:ctrlPr>
                            </m:dPr>
                            <m:e>
                              <m:r>
                                <a:rPr lang="en-US" sz="1900" b="1" i="1" smtClean="0">
                                  <a:solidFill>
                                    <a:schemeClr val="accent6">
                                      <a:lumMod val="50000"/>
                                    </a:schemeClr>
                                  </a:solidFill>
                                  <a:latin typeface="Cambria Math" panose="02040503050406030204" pitchFamily="18" charset="0"/>
                                </a:rPr>
                                <m:t>𝑶𝑯</m:t>
                              </m:r>
                            </m:e>
                          </m:d>
                        </m:e>
                        <m:sub>
                          <m:r>
                            <a:rPr lang="en-US" sz="1900" b="1" i="1" smtClean="0">
                              <a:solidFill>
                                <a:schemeClr val="accent6">
                                  <a:lumMod val="50000"/>
                                </a:schemeClr>
                              </a:solidFill>
                              <a:latin typeface="Cambria Math" panose="02040503050406030204" pitchFamily="18" charset="0"/>
                            </a:rPr>
                            <m:t>𝟑</m:t>
                          </m:r>
                        </m:sub>
                      </m:sSub>
                      <m:r>
                        <a:rPr lang="en-US" sz="1900" b="1" i="1" smtClean="0">
                          <a:solidFill>
                            <a:schemeClr val="accent6">
                              <a:lumMod val="50000"/>
                            </a:schemeClr>
                          </a:solidFill>
                          <a:latin typeface="Cambria Math" panose="02040503050406030204" pitchFamily="18" charset="0"/>
                        </a:rPr>
                        <m:t> </m:t>
                      </m:r>
                      <m:d>
                        <m:dPr>
                          <m:ctrlPr>
                            <a:rPr lang="en-US" sz="1900" b="1" i="1" smtClean="0">
                              <a:solidFill>
                                <a:schemeClr val="accent6">
                                  <a:lumMod val="50000"/>
                                </a:schemeClr>
                              </a:solidFill>
                              <a:latin typeface="Cambria Math"/>
                            </a:rPr>
                          </m:ctrlPr>
                        </m:dPr>
                        <m:e>
                          <m:r>
                            <a:rPr lang="en-US" sz="1900" b="1" i="1" smtClean="0">
                              <a:solidFill>
                                <a:schemeClr val="accent6">
                                  <a:lumMod val="50000"/>
                                </a:schemeClr>
                              </a:solidFill>
                              <a:latin typeface="Cambria Math" panose="02040503050406030204" pitchFamily="18" charset="0"/>
                            </a:rPr>
                            <m:t>𝒂𝒒</m:t>
                          </m:r>
                        </m:e>
                      </m:d>
                      <m:r>
                        <a:rPr lang="en-US" sz="1900" b="1" i="1" smtClean="0">
                          <a:solidFill>
                            <a:schemeClr val="accent6">
                              <a:lumMod val="50000"/>
                            </a:schemeClr>
                          </a:solidFill>
                          <a:latin typeface="Cambria Math" panose="02040503050406030204" pitchFamily="18" charset="0"/>
                        </a:rPr>
                        <m:t>+ </m:t>
                      </m:r>
                      <m:sSub>
                        <m:sSubPr>
                          <m:ctrlPr>
                            <a:rPr lang="en-US" sz="1900" b="1" i="1" smtClean="0">
                              <a:solidFill>
                                <a:schemeClr val="accent6">
                                  <a:lumMod val="50000"/>
                                </a:schemeClr>
                              </a:solidFill>
                              <a:latin typeface="Cambria Math"/>
                            </a:rPr>
                          </m:ctrlPr>
                        </m:sSubPr>
                        <m:e>
                          <m:r>
                            <a:rPr lang="en-US" sz="1900" b="1" i="1" smtClean="0">
                              <a:solidFill>
                                <a:schemeClr val="accent6">
                                  <a:lumMod val="50000"/>
                                </a:schemeClr>
                              </a:solidFill>
                              <a:latin typeface="Cambria Math" panose="02040503050406030204" pitchFamily="18" charset="0"/>
                            </a:rPr>
                            <m:t>𝑵𝑯</m:t>
                          </m:r>
                        </m:e>
                        <m:sub>
                          <m:r>
                            <a:rPr lang="en-US" sz="1900" b="1" i="1" smtClean="0">
                              <a:solidFill>
                                <a:schemeClr val="accent6">
                                  <a:lumMod val="50000"/>
                                </a:schemeClr>
                              </a:solidFill>
                              <a:latin typeface="Cambria Math" panose="02040503050406030204" pitchFamily="18" charset="0"/>
                            </a:rPr>
                            <m:t>𝟒</m:t>
                          </m:r>
                        </m:sub>
                      </m:sSub>
                      <m:r>
                        <a:rPr lang="en-US" sz="1900" b="1" i="1" smtClean="0">
                          <a:solidFill>
                            <a:schemeClr val="accent6">
                              <a:lumMod val="50000"/>
                            </a:schemeClr>
                          </a:solidFill>
                          <a:latin typeface="Cambria Math" panose="02040503050406030204" pitchFamily="18" charset="0"/>
                        </a:rPr>
                        <m:t>𝑪𝒍</m:t>
                      </m:r>
                      <m:r>
                        <a:rPr lang="en-US" sz="1900" b="1" i="1" smtClean="0">
                          <a:solidFill>
                            <a:schemeClr val="accent6">
                              <a:lumMod val="50000"/>
                            </a:schemeClr>
                          </a:solidFill>
                          <a:latin typeface="Cambria Math" panose="02040503050406030204" pitchFamily="18" charset="0"/>
                        </a:rPr>
                        <m:t> </m:t>
                      </m:r>
                      <m:d>
                        <m:dPr>
                          <m:ctrlPr>
                            <a:rPr lang="en-US" sz="1900" b="1" i="1" smtClean="0">
                              <a:solidFill>
                                <a:schemeClr val="accent6">
                                  <a:lumMod val="50000"/>
                                </a:schemeClr>
                              </a:solidFill>
                              <a:latin typeface="Cambria Math"/>
                            </a:rPr>
                          </m:ctrlPr>
                        </m:dPr>
                        <m:e>
                          <m:r>
                            <a:rPr lang="en-US" sz="1900" b="1" i="1" smtClean="0">
                              <a:solidFill>
                                <a:schemeClr val="accent6">
                                  <a:lumMod val="50000"/>
                                </a:schemeClr>
                              </a:solidFill>
                              <a:latin typeface="Cambria Math" panose="02040503050406030204" pitchFamily="18" charset="0"/>
                            </a:rPr>
                            <m:t>𝒂𝒒</m:t>
                          </m:r>
                        </m:e>
                      </m:d>
                    </m:oMath>
                  </m:oMathPara>
                </a14:m>
                <a:endParaRPr lang="en-US" sz="1900" b="1" dirty="0" smtClean="0">
                  <a:solidFill>
                    <a:schemeClr val="accent6">
                      <a:lumMod val="50000"/>
                    </a:schemeClr>
                  </a:solidFill>
                </a:endParaRPr>
              </a:p>
              <a:p>
                <a:pPr>
                  <a:lnSpc>
                    <a:spcPct val="150000"/>
                  </a:lnSpc>
                </a:pPr>
                <a14:m>
                  <m:oMathPara xmlns:m="http://schemas.openxmlformats.org/officeDocument/2006/math">
                    <m:oMathParaPr>
                      <m:jc m:val="left"/>
                    </m:oMathParaPr>
                    <m:oMath xmlns:m="http://schemas.openxmlformats.org/officeDocument/2006/math">
                      <m:r>
                        <a:rPr lang="en-US" sz="1900" b="1" i="1" smtClean="0">
                          <a:solidFill>
                            <a:schemeClr val="accent6">
                              <a:lumMod val="50000"/>
                            </a:schemeClr>
                          </a:solidFill>
                          <a:latin typeface="Cambria Math" panose="02040503050406030204" pitchFamily="18" charset="0"/>
                        </a:rPr>
                        <m:t>𝑵𝑹</m:t>
                      </m:r>
                    </m:oMath>
                  </m:oMathPara>
                </a14:m>
                <a:endParaRPr lang="en-US" sz="1900" b="1" dirty="0" smtClean="0">
                  <a:solidFill>
                    <a:schemeClr val="accent6">
                      <a:lumMod val="50000"/>
                    </a:schemeClr>
                  </a:solidFill>
                </a:endParaRPr>
              </a:p>
              <a:p>
                <a:pPr>
                  <a:lnSpc>
                    <a:spcPct val="150000"/>
                  </a:lnSpc>
                </a:pPr>
                <a14:m>
                  <m:oMathPara xmlns:m="http://schemas.openxmlformats.org/officeDocument/2006/math">
                    <m:oMathParaPr>
                      <m:jc m:val="left"/>
                    </m:oMathParaPr>
                    <m:oMath xmlns:m="http://schemas.openxmlformats.org/officeDocument/2006/math">
                      <m:r>
                        <a:rPr lang="en-US" sz="1900" b="1" i="1" smtClean="0">
                          <a:solidFill>
                            <a:schemeClr val="accent6">
                              <a:lumMod val="50000"/>
                            </a:schemeClr>
                          </a:solidFill>
                          <a:latin typeface="Cambria Math" panose="02040503050406030204" pitchFamily="18" charset="0"/>
                        </a:rPr>
                        <m:t>𝑩𝒂</m:t>
                      </m:r>
                      <m:sSub>
                        <m:sSubPr>
                          <m:ctrlPr>
                            <a:rPr lang="en-US" sz="1900" b="1" i="1" smtClean="0">
                              <a:solidFill>
                                <a:schemeClr val="accent6">
                                  <a:lumMod val="50000"/>
                                </a:schemeClr>
                              </a:solidFill>
                              <a:latin typeface="Cambria Math"/>
                            </a:rPr>
                          </m:ctrlPr>
                        </m:sSubPr>
                        <m:e>
                          <m:r>
                            <a:rPr lang="en-US" sz="1900" b="1" i="1" smtClean="0">
                              <a:solidFill>
                                <a:schemeClr val="accent6">
                                  <a:lumMod val="50000"/>
                                </a:schemeClr>
                              </a:solidFill>
                              <a:latin typeface="Cambria Math" panose="02040503050406030204" pitchFamily="18" charset="0"/>
                            </a:rPr>
                            <m:t>𝑪𝒍</m:t>
                          </m:r>
                        </m:e>
                        <m:sub>
                          <m:r>
                            <a:rPr lang="en-US" sz="1900" b="1" i="1" smtClean="0">
                              <a:solidFill>
                                <a:schemeClr val="accent6">
                                  <a:lumMod val="50000"/>
                                </a:schemeClr>
                              </a:solidFill>
                              <a:latin typeface="Cambria Math" panose="02040503050406030204" pitchFamily="18" charset="0"/>
                            </a:rPr>
                            <m:t>𝟐</m:t>
                          </m:r>
                        </m:sub>
                      </m:sSub>
                      <m:r>
                        <a:rPr lang="en-US" sz="1900" b="1" i="1" smtClean="0">
                          <a:solidFill>
                            <a:schemeClr val="accent6">
                              <a:lumMod val="50000"/>
                            </a:schemeClr>
                          </a:solidFill>
                          <a:latin typeface="Cambria Math" panose="02040503050406030204" pitchFamily="18" charset="0"/>
                        </a:rPr>
                        <m:t> </m:t>
                      </m:r>
                      <m:d>
                        <m:dPr>
                          <m:ctrlPr>
                            <a:rPr lang="en-US" sz="1900" b="1" i="1" smtClean="0">
                              <a:solidFill>
                                <a:schemeClr val="accent6">
                                  <a:lumMod val="50000"/>
                                </a:schemeClr>
                              </a:solidFill>
                              <a:latin typeface="Cambria Math"/>
                            </a:rPr>
                          </m:ctrlPr>
                        </m:dPr>
                        <m:e>
                          <m:r>
                            <a:rPr lang="en-US" sz="1900" b="1" i="1" smtClean="0">
                              <a:solidFill>
                                <a:schemeClr val="accent6">
                                  <a:lumMod val="50000"/>
                                </a:schemeClr>
                              </a:solidFill>
                              <a:latin typeface="Cambria Math" panose="02040503050406030204" pitchFamily="18" charset="0"/>
                            </a:rPr>
                            <m:t>𝒔</m:t>
                          </m:r>
                        </m:e>
                      </m:d>
                      <m:r>
                        <a:rPr lang="en-US" sz="1900" b="1" i="1" smtClean="0">
                          <a:solidFill>
                            <a:schemeClr val="accent6">
                              <a:lumMod val="50000"/>
                            </a:schemeClr>
                          </a:solidFill>
                          <a:latin typeface="Cambria Math" panose="02040503050406030204" pitchFamily="18" charset="0"/>
                        </a:rPr>
                        <m:t>+</m:t>
                      </m:r>
                      <m:r>
                        <a:rPr lang="en-US" sz="1900" b="1" i="1" smtClean="0">
                          <a:solidFill>
                            <a:schemeClr val="accent6">
                              <a:lumMod val="50000"/>
                            </a:schemeClr>
                          </a:solidFill>
                          <a:latin typeface="Cambria Math" panose="02040503050406030204" pitchFamily="18" charset="0"/>
                        </a:rPr>
                        <m:t>𝟐</m:t>
                      </m:r>
                      <m:r>
                        <a:rPr lang="en-US" sz="1900" b="1" i="1" smtClean="0">
                          <a:solidFill>
                            <a:schemeClr val="accent6">
                              <a:lumMod val="50000"/>
                            </a:schemeClr>
                          </a:solidFill>
                          <a:latin typeface="Cambria Math" panose="02040503050406030204" pitchFamily="18" charset="0"/>
                        </a:rPr>
                        <m:t>𝑵𝒂𝑵</m:t>
                      </m:r>
                      <m:sSub>
                        <m:sSubPr>
                          <m:ctrlPr>
                            <a:rPr lang="en-US" sz="1900" b="1" i="1" smtClean="0">
                              <a:solidFill>
                                <a:schemeClr val="accent6">
                                  <a:lumMod val="50000"/>
                                </a:schemeClr>
                              </a:solidFill>
                              <a:latin typeface="Cambria Math"/>
                            </a:rPr>
                          </m:ctrlPr>
                        </m:sSubPr>
                        <m:e>
                          <m:r>
                            <a:rPr lang="en-US" sz="1900" b="1" i="1" smtClean="0">
                              <a:solidFill>
                                <a:schemeClr val="accent6">
                                  <a:lumMod val="50000"/>
                                </a:schemeClr>
                              </a:solidFill>
                              <a:latin typeface="Cambria Math" panose="02040503050406030204" pitchFamily="18" charset="0"/>
                            </a:rPr>
                            <m:t>𝑶</m:t>
                          </m:r>
                        </m:e>
                        <m:sub>
                          <m:r>
                            <a:rPr lang="en-US" sz="1900" b="1" i="1" smtClean="0">
                              <a:solidFill>
                                <a:schemeClr val="accent6">
                                  <a:lumMod val="50000"/>
                                </a:schemeClr>
                              </a:solidFill>
                              <a:latin typeface="Cambria Math" panose="02040503050406030204" pitchFamily="18" charset="0"/>
                            </a:rPr>
                            <m:t>𝟑</m:t>
                          </m:r>
                        </m:sub>
                      </m:sSub>
                      <m:r>
                        <a:rPr lang="en-US" sz="1900" b="1" i="1" smtClean="0">
                          <a:solidFill>
                            <a:schemeClr val="accent6">
                              <a:lumMod val="50000"/>
                            </a:schemeClr>
                          </a:solidFill>
                          <a:latin typeface="Cambria Math" panose="02040503050406030204" pitchFamily="18" charset="0"/>
                        </a:rPr>
                        <m:t> (</m:t>
                      </m:r>
                      <m:r>
                        <a:rPr lang="en-US" sz="1900" b="1" i="1" smtClean="0">
                          <a:solidFill>
                            <a:schemeClr val="accent6">
                              <a:lumMod val="50000"/>
                            </a:schemeClr>
                          </a:solidFill>
                          <a:latin typeface="Cambria Math" panose="02040503050406030204" pitchFamily="18" charset="0"/>
                        </a:rPr>
                        <m:t>𝒂𝒒</m:t>
                      </m:r>
                      <m:r>
                        <a:rPr lang="en-US" sz="1900" b="1" i="1" smtClean="0">
                          <a:solidFill>
                            <a:schemeClr val="accent6">
                              <a:lumMod val="50000"/>
                            </a:schemeClr>
                          </a:solidFill>
                          <a:latin typeface="Cambria Math" panose="02040503050406030204" pitchFamily="18" charset="0"/>
                        </a:rPr>
                        <m:t>)</m:t>
                      </m:r>
                    </m:oMath>
                  </m:oMathPara>
                </a14:m>
                <a:endParaRPr lang="en-US" sz="1900" b="1" dirty="0">
                  <a:solidFill>
                    <a:schemeClr val="accent6">
                      <a:lumMod val="50000"/>
                    </a:schemeClr>
                  </a:solidFill>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4997303" y="2179674"/>
                <a:ext cx="5826641" cy="4478149"/>
              </a:xfrm>
              <a:prstGeom prst="rect">
                <a:avLst/>
              </a:prstGeom>
              <a:blipFill rotWithShape="0">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105926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TC104033925[[fn=Droplet]]</Template>
  <TotalTime>121</TotalTime>
  <Words>721</Words>
  <Application>Microsoft Office PowerPoint</Application>
  <PresentationFormat>Custom</PresentationFormat>
  <Paragraphs>53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Droplet</vt:lpstr>
      <vt:lpstr>Should I stay or should I go???</vt:lpstr>
      <vt:lpstr>Lesson objectives</vt:lpstr>
      <vt:lpstr>What do the following terms mean?</vt:lpstr>
      <vt:lpstr>Write me up!</vt:lpstr>
      <vt:lpstr>Do IT!</vt:lpstr>
      <vt:lpstr>Using Rules to make predictions</vt:lpstr>
      <vt:lpstr>Let’s make predictions!</vt:lpstr>
    </vt:vector>
  </TitlesOfParts>
  <Company>University of North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Should I stay or should I go???</dc:title>
  <dc:creator>Sherman, Kristin</dc:creator>
  <cp:lastModifiedBy>Instructor</cp:lastModifiedBy>
  <cp:revision>12</cp:revision>
  <dcterms:created xsi:type="dcterms:W3CDTF">2014-06-17T20:10:46Z</dcterms:created>
  <dcterms:modified xsi:type="dcterms:W3CDTF">2014-07-10T13:58:52Z</dcterms:modified>
</cp:coreProperties>
</file>