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0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4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8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9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3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1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2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AC92-8394-428D-A172-08184A19F6C6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6B66-3B1D-4C83-B1BF-5E7809A7A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Dog Days of Summer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404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613837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1600"/>
            <a:ext cx="6019800" cy="367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470545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4840149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71600"/>
            <a:ext cx="494851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1371600"/>
            <a:ext cx="572540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143000"/>
            <a:ext cx="586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Most dogs love to run!  My dog loves to run.  I need to build a pen for my dog, but I want to give him as much space as possible to run around.  What should I do?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99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Dog Days of 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 Days of Summer</dc:title>
  <dc:creator>Collier, Carron</dc:creator>
  <cp:lastModifiedBy>Collier, Carron</cp:lastModifiedBy>
  <cp:revision>1</cp:revision>
  <dcterms:created xsi:type="dcterms:W3CDTF">2014-07-07T22:32:33Z</dcterms:created>
  <dcterms:modified xsi:type="dcterms:W3CDTF">2014-07-08T04:27:33Z</dcterms:modified>
</cp:coreProperties>
</file>