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8" y="-4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5AC92-8394-428D-A172-08184A19F6C6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A6B66-3B1D-4C83-B1BF-5E7809A7AE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604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5AC92-8394-428D-A172-08184A19F6C6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A6B66-3B1D-4C83-B1BF-5E7809A7AE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3776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5AC92-8394-428D-A172-08184A19F6C6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A6B66-3B1D-4C83-B1BF-5E7809A7AE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2498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5AC92-8394-428D-A172-08184A19F6C6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A6B66-3B1D-4C83-B1BF-5E7809A7AE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183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5AC92-8394-428D-A172-08184A19F6C6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A6B66-3B1D-4C83-B1BF-5E7809A7AE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054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5AC92-8394-428D-A172-08184A19F6C6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A6B66-3B1D-4C83-B1BF-5E7809A7AE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198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5AC92-8394-428D-A172-08184A19F6C6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A6B66-3B1D-4C83-B1BF-5E7809A7AE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433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5AC92-8394-428D-A172-08184A19F6C6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A6B66-3B1D-4C83-B1BF-5E7809A7AE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9372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5AC92-8394-428D-A172-08184A19F6C6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A6B66-3B1D-4C83-B1BF-5E7809A7AE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7275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5AC92-8394-428D-A172-08184A19F6C6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A6B66-3B1D-4C83-B1BF-5E7809A7AE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610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5AC92-8394-428D-A172-08184A19F6C6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A6B66-3B1D-4C83-B1BF-5E7809A7AE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5285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E5AC92-8394-428D-A172-08184A19F6C6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7A6B66-3B1D-4C83-B1BF-5E7809A7AE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8339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8800" dirty="0" smtClean="0"/>
              <a:t>Dog Days of Summer</a:t>
            </a:r>
            <a:endParaRPr lang="en-US" sz="8800" dirty="0"/>
          </a:p>
        </p:txBody>
      </p:sp>
    </p:spTree>
    <p:extLst>
      <p:ext uri="{BB962C8B-B14F-4D97-AF65-F5344CB8AC3E}">
        <p14:creationId xmlns:p14="http://schemas.microsoft.com/office/powerpoint/2010/main" val="3140433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990600"/>
            <a:ext cx="6138379" cy="426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3610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1371600"/>
            <a:ext cx="6019800" cy="3670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4273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9800" y="1524000"/>
            <a:ext cx="4705452" cy="320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3267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200" y="1524000"/>
            <a:ext cx="4840149" cy="3238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9379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2200" y="1371600"/>
            <a:ext cx="4948518" cy="350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6464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599" y="1371600"/>
            <a:ext cx="5725409" cy="3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8201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6400" y="1143000"/>
            <a:ext cx="58674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Most dogs love to run!  My dog loves to run.  I need to build a pen for my dog, but I want to give him as much space as possible to run around.  What should I do?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549955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46</Words>
  <Application>Microsoft Office PowerPoint</Application>
  <PresentationFormat>On-screen Show (4:3)</PresentationFormat>
  <Paragraphs>2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Dog Days of Summer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North Texas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Dog Days of Summer</dc:title>
  <dc:creator>Collier, Carron</dc:creator>
  <cp:lastModifiedBy>Collier, Carron</cp:lastModifiedBy>
  <cp:revision>1</cp:revision>
  <dcterms:created xsi:type="dcterms:W3CDTF">2014-07-07T22:32:33Z</dcterms:created>
  <dcterms:modified xsi:type="dcterms:W3CDTF">2014-07-08T04:27:33Z</dcterms:modified>
</cp:coreProperties>
</file>