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303" r:id="rId2"/>
    <p:sldId id="302" r:id="rId3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76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3850" autoAdjust="0"/>
  </p:normalViewPr>
  <p:slideViewPr>
    <p:cSldViewPr snapToGrid="0" snapToObjects="1">
      <p:cViewPr>
        <p:scale>
          <a:sx n="70" d="100"/>
          <a:sy n="70" d="100"/>
        </p:scale>
        <p:origin x="-846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84B56-4ABD-4649-9C87-A479A7A9307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014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7E4064-5170-4904-94B1-D59AB859D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225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AF65B8A-F0E7-4DD9-A700-0403F695C107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7B99EF2-0901-4402-92BF-9D9BE617F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509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3776472"/>
            <a:ext cx="7196328" cy="147002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" y="5257800"/>
            <a:ext cx="7196328" cy="98755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 2" pitchFamily="18" charset="2"/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267200"/>
            <a:ext cx="7612063" cy="1100138"/>
          </a:xfrm>
        </p:spPr>
        <p:txBody>
          <a:bodyPr anchor="b"/>
          <a:lstStyle>
            <a:lvl1pPr algn="ctr">
              <a:defRPr sz="4400" b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4040">
            <a:off x="1779080" y="450465"/>
            <a:ext cx="5486400" cy="3626214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5175" y="5443538"/>
            <a:ext cx="7612063" cy="80486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4082874" y="3187732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414752">
            <a:off x="4623469" y="338031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457200"/>
            <a:ext cx="1497106" cy="5810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88" y="457200"/>
            <a:ext cx="6513511" cy="58102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9" y="3774328"/>
            <a:ext cx="7199311" cy="1470025"/>
          </a:xfrm>
        </p:spPr>
        <p:txBody>
          <a:bodyPr anchor="b" anchorCtr="0"/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5257800"/>
            <a:ext cx="7199312" cy="9906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 rot="504148">
            <a:off x="4493544" y="555043"/>
            <a:ext cx="4142460" cy="308539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36694"/>
            <a:ext cx="7612063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3617259"/>
            <a:ext cx="7612063" cy="1500187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5175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7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4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174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637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7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81000"/>
            <a:ext cx="4149725" cy="58864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070846"/>
            <a:ext cx="7612064" cy="4182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75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2"/>
          </a:solidFill>
          <a:effectLst>
            <a:outerShdw blurRad="50800" dist="25400" dir="2700000" algn="tl" rotWithShape="0">
              <a:schemeClr val="bg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2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8" y="2885328"/>
            <a:ext cx="8342311" cy="1470025"/>
          </a:xfrm>
        </p:spPr>
        <p:txBody>
          <a:bodyPr/>
          <a:lstStyle/>
          <a:p>
            <a:r>
              <a:rPr lang="en-US" sz="4000" u="sng" dirty="0" smtClean="0"/>
              <a:t>Activity</a:t>
            </a:r>
            <a:endParaRPr lang="en-US" sz="4000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4457700"/>
            <a:ext cx="7715305" cy="1580888"/>
          </a:xfrm>
        </p:spPr>
        <p:txBody>
          <a:bodyPr/>
          <a:lstStyle/>
          <a:p>
            <a:r>
              <a:rPr lang="en-US" sz="28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QuickDraw</a:t>
            </a:r>
            <a:endParaRPr lang="en-US" sz="28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96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52425"/>
            <a:ext cx="7772400" cy="1210056"/>
          </a:xfrm>
        </p:spPr>
        <p:txBody>
          <a:bodyPr anchor="t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Quick Draw: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83301" y="2485565"/>
            <a:ext cx="2081595" cy="255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82577" y="2661313"/>
            <a:ext cx="3720941" cy="200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1839897"/>
            <a:ext cx="3581399" cy="545999"/>
          </a:xfrm>
          <a:prstGeom prst="rect">
            <a:avLst/>
          </a:prstGeom>
          <a:ln>
            <a:noFill/>
          </a:ln>
        </p:spPr>
        <p:txBody>
          <a:bodyPr vert="horz" lIns="0" tIns="0" rIns="0" bIns="0" anchor="t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5600" b="1" kern="1200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smtClean="0"/>
              <a:t>Quick Draw #1</a:t>
            </a:r>
            <a:endParaRPr lang="en-US" sz="28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071171" y="1839897"/>
            <a:ext cx="3581399" cy="545999"/>
          </a:xfrm>
          <a:prstGeom prst="rect">
            <a:avLst/>
          </a:prstGeom>
          <a:ln>
            <a:noFill/>
          </a:ln>
        </p:spPr>
        <p:txBody>
          <a:bodyPr vert="horz" lIns="0" tIns="0" rIns="0" bIns="0" anchor="t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5600" b="1" kern="1200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smtClean="0"/>
              <a:t>Quick Draw #2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9744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6" presetClass="exit" presetSubtype="42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arn(outHorizontal)">
                                      <p:cBhvr>
                                        <p:cTn id="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6" presetClass="exit" presetSubtype="42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arn(outHorizontal)">
                                      <p:cBhvr>
                                        <p:cTn id="1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Habitat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Habitat">
      <a:maj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Habita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0000"/>
              </a:schemeClr>
              <a:schemeClr val="phClr">
                <a:satMod val="275000"/>
              </a:schemeClr>
            </a:duotone>
          </a:blip>
          <a:tile tx="0" ty="0" sx="40000" sy="4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30000"/>
              </a:schemeClr>
              <a:schemeClr val="phClr">
                <a:satMod val="275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0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shade val="80000"/>
            </a:schemeClr>
          </a:solidFill>
          <a:prstDash val="solid"/>
        </a:ln>
        <a:ln w="25400" cap="flat" cmpd="sng" algn="ctr">
          <a:solidFill>
            <a:schemeClr val="phClr">
              <a:shade val="7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r="4200000" sx="105000" sy="105000" algn="t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76200" dist="25400" dir="13200000">
              <a:srgbClr val="000000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19800000"/>
            </a:lightRig>
          </a:scene3d>
          <a:sp3d prstMaterial="softEdge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Habitat.thmx</Template>
  <TotalTime>429</TotalTime>
  <Words>13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Habitat</vt:lpstr>
      <vt:lpstr>Activity</vt:lpstr>
      <vt:lpstr>Quick Draw:</vt:lpstr>
    </vt:vector>
  </TitlesOfParts>
  <Company>University of North Texas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EDSE 3500:001 Tuesday, September 4, 2012</dc:title>
  <dc:creator>Sarah Pratt</dc:creator>
  <cp:lastModifiedBy>Instructor</cp:lastModifiedBy>
  <cp:revision>61</cp:revision>
  <cp:lastPrinted>2013-04-02T15:54:11Z</cp:lastPrinted>
  <dcterms:created xsi:type="dcterms:W3CDTF">2012-09-04T13:36:12Z</dcterms:created>
  <dcterms:modified xsi:type="dcterms:W3CDTF">2014-07-09T17:19:08Z</dcterms:modified>
</cp:coreProperties>
</file>