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303" r:id="rId2"/>
    <p:sldId id="302" r:id="rId3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76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3850" autoAdjust="0"/>
  </p:normalViewPr>
  <p:slideViewPr>
    <p:cSldViewPr snapToGrid="0" snapToObjects="1">
      <p:cViewPr>
        <p:scale>
          <a:sx n="70" d="100"/>
          <a:sy n="70" d="100"/>
        </p:scale>
        <p:origin x="-846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84B56-4ABD-4649-9C87-A479A7A9307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E4064-5170-4904-94B1-D59AB859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25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F65B8A-F0E7-4DD9-A700-0403F695C107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B99EF2-0901-4402-92BF-9D9BE617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09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CEC41E-48BD-4881-B6FF-D82EEBBCD904}" type="datetimeFigureOut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8" y="2885328"/>
            <a:ext cx="8342311" cy="1470025"/>
          </a:xfrm>
        </p:spPr>
        <p:txBody>
          <a:bodyPr/>
          <a:lstStyle/>
          <a:p>
            <a:r>
              <a:rPr lang="en-US" sz="4000" u="sng" dirty="0" smtClean="0"/>
              <a:t>Activity</a:t>
            </a:r>
            <a:endParaRPr lang="en-US" sz="40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4457700"/>
            <a:ext cx="7715305" cy="1580888"/>
          </a:xfrm>
        </p:spPr>
        <p:txBody>
          <a:bodyPr/>
          <a:lstStyle/>
          <a:p>
            <a:r>
              <a:rPr lang="en-US" sz="28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QuickDraw</a:t>
            </a:r>
            <a:endParaRPr lang="en-US" sz="28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96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52425"/>
            <a:ext cx="7772400" cy="1210056"/>
          </a:xfrm>
        </p:spPr>
        <p:txBody>
          <a:bodyPr anchor="t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Quick Draw: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3624" y="2539593"/>
            <a:ext cx="3073517" cy="2366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36525" y="2539593"/>
            <a:ext cx="2538484" cy="2366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1839897"/>
            <a:ext cx="3581399" cy="545999"/>
          </a:xfrm>
          <a:prstGeom prst="rect">
            <a:avLst/>
          </a:prstGeom>
          <a:ln>
            <a:noFill/>
          </a:ln>
        </p:spPr>
        <p:txBody>
          <a:bodyPr vert="horz" lIns="0" tIns="0" rIns="0" bIns="0" anchor="t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5600" b="1" kern="1200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Quick Draw #1</a:t>
            </a:r>
            <a:endParaRPr lang="en-US" sz="28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071171" y="1839897"/>
            <a:ext cx="3581399" cy="545999"/>
          </a:xfrm>
          <a:prstGeom prst="rect">
            <a:avLst/>
          </a:prstGeom>
          <a:ln>
            <a:noFill/>
          </a:ln>
        </p:spPr>
        <p:txBody>
          <a:bodyPr vert="horz" lIns="0" tIns="0" rIns="0" bIns="0" anchor="t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5600" b="1" kern="1200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Quick Draw #2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9744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6" presetClass="exit" presetSubtype="42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arn(outHorizontal)">
                                      <p:cBhvr>
                                        <p:cTn id="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6" presetClass="exit" presetSubtype="42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arn(outHorizontal)">
                                      <p:cBhvr>
                                        <p:cTn id="1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Habitat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Habitat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431</TotalTime>
  <Words>13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Habitat</vt:lpstr>
      <vt:lpstr>Activity</vt:lpstr>
      <vt:lpstr>Quick Draw:</vt:lpstr>
    </vt:vector>
  </TitlesOfParts>
  <Company>University of North Texas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EDSE 3500:001 Tuesday, September 4, 2012</dc:title>
  <dc:creator>Sarah Pratt</dc:creator>
  <cp:lastModifiedBy>Instructor</cp:lastModifiedBy>
  <cp:revision>62</cp:revision>
  <cp:lastPrinted>2013-04-02T15:54:11Z</cp:lastPrinted>
  <dcterms:created xsi:type="dcterms:W3CDTF">2012-09-04T13:36:12Z</dcterms:created>
  <dcterms:modified xsi:type="dcterms:W3CDTF">2014-07-09T17:20:41Z</dcterms:modified>
</cp:coreProperties>
</file>